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6" r:id="rId2"/>
    <p:sldId id="256" r:id="rId3"/>
    <p:sldId id="257" r:id="rId4"/>
    <p:sldId id="260" r:id="rId5"/>
    <p:sldId id="263" r:id="rId6"/>
    <p:sldId id="273" r:id="rId7"/>
    <p:sldId id="283" r:id="rId8"/>
    <p:sldId id="284" r:id="rId9"/>
    <p:sldId id="285" r:id="rId10"/>
    <p:sldId id="277" r:id="rId11"/>
    <p:sldId id="278" r:id="rId12"/>
    <p:sldId id="279" r:id="rId13"/>
    <p:sldId id="280" r:id="rId14"/>
    <p:sldId id="281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&#1083;&#1072;&#1088;&#1080;&#1089;&#1072;\&#1056;&#1072;&#1073;&#1086;&#1095;&#1080;&#1081;%20&#1089;&#1090;&#1086;&#1083;\&#1059;%20&#1074;&#1086;&#1081;&#1085;&#1099;%20&#1085;&#1077;%20&#1076;&#1077;&#1090;&#1089;&#1082;&#1086;&#1077;%20&#1083;&#1080;&#1094;&#1086;\&#1041;&#1077;&#1079;%20&#1080;&#1084;&#1077;&#1085;&#1080;_0001.wm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83;&#1072;&#1088;&#1080;&#1089;&#1072;\&#1056;&#1072;&#1073;&#1086;&#1095;&#1080;&#1081;%20&#1089;&#1090;&#1086;&#1083;\&#1059;%20&#1074;&#1086;&#1081;&#1085;&#1099;%20&#1085;&#1077;%20&#1076;&#1077;&#1090;&#1089;&#1082;&#1086;&#1077;%20&#1083;&#1080;&#1094;&#1086;\084%20R.Clayderman_A%20comme%20amour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Без имени_00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143800" cy="55890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  детям  войны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285728"/>
            <a:ext cx="5186370" cy="3143271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Мемориала памяти детей - жертв Великой Отечественной войны - в местечке Красный Берег в Гомельской области</a:t>
            </a:r>
            <a:endParaRPr lang="ru-RU" sz="3200" i="1" dirty="0">
              <a:solidFill>
                <a:schemeClr val="bg1"/>
              </a:solidFill>
            </a:endParaRPr>
          </a:p>
        </p:txBody>
      </p:sp>
      <p:pic>
        <p:nvPicPr>
          <p:cNvPr id="7" name="Содержимое 4" descr="Мемориал в Красном Береге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71472" y="3643314"/>
            <a:ext cx="4286270" cy="259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емориал в Красном Береге"/>
          <p:cNvPicPr/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214942" y="857232"/>
            <a:ext cx="392905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емориал в Красном Берег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3857628"/>
            <a:ext cx="392905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391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29256" y="285728"/>
            <a:ext cx="3333744" cy="57150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Витебск</a:t>
            </a:r>
            <a:endParaRPr lang="ru-RU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9" descr="http://img4.tourbina.ru/photos.4/8/4/8/2/5/1052848/normal.photo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528638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286380" y="928670"/>
            <a:ext cx="3857620" cy="5929330"/>
          </a:xfrm>
        </p:spPr>
        <p:txBody>
          <a:bodyPr>
            <a:noAutofit/>
          </a:bodyPr>
          <a:lstStyle/>
          <a:p>
            <a:pPr algn="just"/>
            <a:endParaRPr lang="ru-RU" sz="1800" b="1" i="1" dirty="0" smtClean="0">
              <a:solidFill>
                <a:schemeClr val="bg1"/>
              </a:solidFill>
            </a:endParaRPr>
          </a:p>
          <a:p>
            <a:pPr algn="just"/>
            <a:r>
              <a:rPr lang="ru-RU" sz="1800" b="1" i="1" dirty="0" smtClean="0">
                <a:solidFill>
                  <a:schemeClr val="bg1"/>
                </a:solidFill>
              </a:rPr>
              <a:t>"Детям войны". Памятный знак установлен в Парке партизанской славы, недалеко от музея </a:t>
            </a:r>
            <a:r>
              <a:rPr lang="ru-RU" sz="1800" b="1" i="1" dirty="0" err="1" smtClean="0">
                <a:solidFill>
                  <a:schemeClr val="bg1"/>
                </a:solidFill>
              </a:rPr>
              <a:t>Миная</a:t>
            </a:r>
            <a:r>
              <a:rPr lang="ru-RU" sz="1800" b="1" i="1" dirty="0" smtClean="0">
                <a:solidFill>
                  <a:schemeClr val="bg1"/>
                </a:solidFill>
              </a:rPr>
              <a:t> </a:t>
            </a:r>
            <a:r>
              <a:rPr lang="ru-RU" sz="1800" b="1" i="1" dirty="0" err="1" smtClean="0">
                <a:solidFill>
                  <a:schemeClr val="bg1"/>
                </a:solidFill>
              </a:rPr>
              <a:t>Шмырева</a:t>
            </a:r>
            <a:r>
              <a:rPr lang="ru-RU" sz="1800" b="1" i="1" dirty="0" smtClean="0">
                <a:solidFill>
                  <a:schemeClr val="bg1"/>
                </a:solidFill>
              </a:rPr>
              <a:t>. Композиция местного скульптора Валерия Могучего изображает мальчика-подростка и его младшую сестренку. Дети сидят на развалинах разрушенного дома. Они одни... Никого из родных не осталось. Все погибли. Разрушен дом... Мальчик по-братски прижимает к себе сестренку, а в руке держит кусочек хлеба... Взгляды детей сосредоточены на последней горбушке...</a:t>
            </a:r>
          </a:p>
          <a:p>
            <a:pPr algn="just"/>
            <a:endParaRPr lang="ru-RU" sz="1800" b="1" i="1" dirty="0" smtClean="0">
              <a:solidFill>
                <a:schemeClr val="bg1"/>
              </a:solidFill>
            </a:endParaRPr>
          </a:p>
          <a:p>
            <a:pPr algn="just"/>
            <a:endParaRPr lang="ru-RU" sz="1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0375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643966" cy="1114412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                      г.Гомель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http://s05.radikal.ru/i178/0912/9e/ee5362a5996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792958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Анимашка красные розы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095211">
            <a:off x="5014361" y="4663255"/>
            <a:ext cx="4171950" cy="1666875"/>
          </a:xfrm>
          <a:prstGeom prst="rect">
            <a:avLst/>
          </a:prstGeom>
          <a:noFill/>
        </p:spPr>
      </p:pic>
    </p:spTree>
  </p:cSld>
  <p:clrMapOvr>
    <a:masterClrMapping/>
  </p:clrMapOvr>
  <p:transition advTm="5672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00562" y="457200"/>
            <a:ext cx="4262438" cy="61434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  <a:r>
              <a:rPr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Могилёв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Decreas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786314" y="1214422"/>
            <a:ext cx="3979734" cy="542928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«…Девочка-подросток сосредоточенно прижимает к себе младшего растерявшегося братишку. Неожиданно она стала для него олицетворением материнской заботы и защиты. Дети будто замерли в проеме собственного опустевшего и объятого пламенем дома.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3875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0" y="0"/>
            <a:ext cx="4040188" cy="7143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г. Санкт-Петербург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http://s41.radikal.ru/i093/0912/4f/50c85bcd1172.jpg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0" y="1071546"/>
            <a:ext cx="435768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286248" y="0"/>
            <a:ext cx="4857752" cy="71438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Польша     г. Варшава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Содержимое 9" descr="http://img-fotki.yandex.ru/get/23/chiwawa-list.0/0_a397_6812b6b9_L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071546"/>
            <a:ext cx="428628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31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0" y="0"/>
            <a:ext cx="4857784" cy="92869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с.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Лычково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Новгородская область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Содержимое 11" descr="http://i022.radikal.ru/0912/86/31026505a773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4357686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5103812" y="0"/>
            <a:ext cx="4040188" cy="78581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Украина   г. Киев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3" name="Содержимое 12" descr="http://s52.radikal.ru/i136/0912/56/54b3bbc6b39f.jpg"/>
          <p:cNvPicPr>
            <a:picLocks noGrp="1"/>
          </p:cNvPicPr>
          <p:nvPr>
            <p:ph sz="quarter" idx="4"/>
          </p:nvPr>
        </p:nvPicPr>
        <p:blipFill>
          <a:blip r:embed="rId3"/>
          <a:srcRect l="16169" r="20928"/>
          <a:stretch>
            <a:fillRect/>
          </a:stretch>
        </p:blipFill>
        <p:spPr bwMode="auto">
          <a:xfrm>
            <a:off x="4429124" y="928670"/>
            <a:ext cx="4714876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344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84 R.Clayderman_A comme amou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6215082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7158" y="2000240"/>
            <a:ext cx="855715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У ВОЙНЫ </a:t>
            </a:r>
            <a:endParaRPr lang="en-US" sz="60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6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НЕ ДЕТСКОЕ ЛИЦО</a:t>
            </a:r>
            <a:endParaRPr lang="ru-RU" sz="6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93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3504" cy="44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Дети в блокадном Ленинграде собирают пулемёты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643446"/>
            <a:ext cx="2928926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отеря близкого человек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0"/>
            <a:ext cx="3571868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47"/>
            <a:ext cx="2928958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sch76-muzeum.narod.ru/deti.files/image015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4657728"/>
            <a:ext cx="3071834" cy="220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2428868"/>
            <a:ext cx="35718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187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000628" cy="257174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Дети и война – понятия, 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казалось бы, несовместимые</a:t>
            </a:r>
            <a:r>
              <a:rPr lang="ru-RU" b="1" i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Встреча с родителями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929066"/>
            <a:ext cx="378618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Трудное военное детство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785794"/>
            <a:ext cx="378618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Дети во времена Великой Отечественной Войны (24 фото)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000372"/>
            <a:ext cx="3357586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266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3750463" y="1464455"/>
            <a:ext cx="65008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1142984"/>
            <a:ext cx="450059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Юные герои войны</a:t>
            </a:r>
            <a:endParaRPr lang="ru-RU" sz="8800" b="1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advTm="4094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Гол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462458"/>
            <a:ext cx="2643174" cy="3345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500826" y="6491287"/>
            <a:ext cx="197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Arial Black" pitchFamily="34" charset="0"/>
              </a:rPr>
              <a:t>Леня Голиков</a:t>
            </a:r>
          </a:p>
        </p:txBody>
      </p:sp>
      <p:pic>
        <p:nvPicPr>
          <p:cNvPr id="10245" name="Picture 5" descr="Каз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2643174" cy="343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0" y="3071810"/>
            <a:ext cx="1838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Arial Black" pitchFamily="34" charset="0"/>
              </a:rPr>
              <a:t>Марат </a:t>
            </a:r>
            <a:r>
              <a:rPr lang="ru-RU" b="1" dirty="0" err="1">
                <a:latin typeface="Arial Black" pitchFamily="34" charset="0"/>
              </a:rPr>
              <a:t>Казей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10247" name="Picture 7" descr="Портно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0334" y="0"/>
            <a:ext cx="266366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500826" y="2928934"/>
            <a:ext cx="21161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Arial Black" pitchFamily="34" charset="0"/>
              </a:rPr>
              <a:t>Зина Портнова</a:t>
            </a:r>
          </a:p>
        </p:txBody>
      </p:sp>
      <p:pic>
        <p:nvPicPr>
          <p:cNvPr id="10249" name="Picture 9" descr="Коти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14"/>
            <a:ext cx="2652493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928662" y="6286520"/>
            <a:ext cx="1641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 Black" pitchFamily="34" charset="0"/>
              </a:rPr>
              <a:t>Валя Котик</a:t>
            </a:r>
          </a:p>
        </p:txBody>
      </p:sp>
      <p:pic>
        <p:nvPicPr>
          <p:cNvPr id="10251" name="Picture 11" descr="улица мл"/>
          <p:cNvPicPr>
            <a:picLocks noChangeAspect="1" noChangeArrowheads="1"/>
          </p:cNvPicPr>
          <p:nvPr/>
        </p:nvPicPr>
        <p:blipFill>
          <a:blip r:embed="rId6"/>
          <a:srcRect t="29950"/>
          <a:stretch>
            <a:fillRect/>
          </a:stretch>
        </p:blipFill>
        <p:spPr bwMode="auto">
          <a:xfrm>
            <a:off x="2714611" y="0"/>
            <a:ext cx="3695471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4071934" y="0"/>
            <a:ext cx="2335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Arial Black" pitchFamily="34" charset="0"/>
              </a:rPr>
              <a:t>Володя Дубинин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14613" y="4429132"/>
            <a:ext cx="37147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kern="1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ramond" pitchFamily="18" charset="0"/>
              </a:rPr>
              <a:t>Пионеры - герои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0531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. Твардовский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&amp;Tcy;&amp;vcy;&amp;acy;&amp;rcy;&amp;dcy;&amp;ocy;&amp;vcy;&amp;scy;&amp;kcy;&amp;icy;&amp;jcy; &amp;vcy; &amp;kcy;&amp;acy;&amp;chcy;&amp;iecy;&amp;scy;&amp;tcy;&amp;vcy;&amp;iecy; &amp;vcy;&amp;ocy;&amp;iecy;&amp;ncy;&amp;ncy;&amp;ocy;&amp;gcy;&amp;ocy; &amp;zhcy;&amp;ucy;&amp;rcy;&amp;ncy;&amp;acy;&amp;lcy;&amp;icy;&amp;scy;&amp;tcy;&amp;acy; - &amp;Pcy;&amp;rcy;&amp;iecy;&amp;zcy;&amp;iecy;&amp;ncy;&amp;tcy;&amp;acy;&amp;tscy;&amp;icy;&amp;yacy; 3581/7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071546"/>
            <a:ext cx="8358214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Иллюстрация к стихотворению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&amp;Kcy;&amp;ocy;&amp;mcy;&amp;icy;&amp;tcy;&amp;iecy;&amp;tcy; &amp;ocy;&amp;bcy;&amp;rcy;&amp;acy;&amp;zcy;&amp;ocy;&amp;vcy;&amp;acy;&amp;ncy;&amp;icy;&amp;yacy; &amp;acy;&amp;dcy;&amp;mcy;&amp;icy;&amp;ncy;&amp;icy;&amp;scy;&amp;tcy;&amp;rcy;&amp;acy;&amp;tscy;&amp;icy;&amp;icy; &amp;bcy;&amp;acy;&amp;lcy;&amp;acy;&amp;kcy;&amp;ocy;&amp;vcy;&amp;scy;&amp;kcy;&amp;ocy;&amp;gcy;&amp;ocy; &amp;mcy;&amp;ucy;&amp;ncy;&amp;icy;&amp;tscy;&amp;icy;&amp;pcy;&amp;acy;&amp;lcy;&amp;softcy;&amp;ncy;&amp;ocy;&amp;gcy;&amp;ocy; &amp;rcy;&amp;acy;&amp;jcy;&amp;ocy;&amp;ncy;&amp;acy; &amp;vcy;&amp;iecy;&amp;lcy;&amp;icy;&amp;kcy;&amp;acy;&amp;yacy; &amp;Ocy;&amp;tcy;&amp;iecy;&amp;chcy;&amp;iecy;&amp;scy;&amp;tcy;&amp;vcy;&amp;iecy;&amp;ncy;&amp;ncy;&amp;acy;&amp;yacy; &amp;vcy;&amp;ocy;&amp;jcy;&amp;ncy;&amp;acy;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71538" y="1428736"/>
            <a:ext cx="757239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К. Симонов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http://www.hrono.ru/img/vov/4korr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43042" y="1142984"/>
            <a:ext cx="7500958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hrono.ru/biograf/bio_s/simonov_km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14678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</TotalTime>
  <Words>190</Words>
  <PresentationFormat>Экран (4:3)</PresentationFormat>
  <Paragraphs>26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Дети и война – понятия,  казалось бы, несовместимые.</vt:lpstr>
      <vt:lpstr>Слайд 5</vt:lpstr>
      <vt:lpstr>Слайд 6</vt:lpstr>
      <vt:lpstr>А . Твардовский</vt:lpstr>
      <vt:lpstr>Иллюстрация к стихотворению</vt:lpstr>
      <vt:lpstr>                   К. Симонов</vt:lpstr>
      <vt:lpstr>Памятники  детям  войны</vt:lpstr>
      <vt:lpstr>г. Витебск</vt:lpstr>
      <vt:lpstr>                      г.Гомель</vt:lpstr>
      <vt:lpstr>г. Могилёв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</cp:lastModifiedBy>
  <cp:revision>42</cp:revision>
  <dcterms:modified xsi:type="dcterms:W3CDTF">2015-01-06T11:11:57Z</dcterms:modified>
</cp:coreProperties>
</file>