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78" r:id="rId2"/>
    <p:sldId id="280" r:id="rId3"/>
    <p:sldId id="279" r:id="rId4"/>
    <p:sldId id="270" r:id="rId5"/>
    <p:sldId id="257" r:id="rId6"/>
    <p:sldId id="258" r:id="rId7"/>
    <p:sldId id="273" r:id="rId8"/>
    <p:sldId id="267" r:id="rId9"/>
    <p:sldId id="259" r:id="rId10"/>
    <p:sldId id="268" r:id="rId11"/>
    <p:sldId id="266" r:id="rId12"/>
    <p:sldId id="265" r:id="rId13"/>
    <p:sldId id="261" r:id="rId14"/>
    <p:sldId id="269" r:id="rId15"/>
    <p:sldId id="263" r:id="rId16"/>
    <p:sldId id="274" r:id="rId17"/>
    <p:sldId id="276" r:id="rId18"/>
    <p:sldId id="271" r:id="rId19"/>
    <p:sldId id="275" r:id="rId20"/>
    <p:sldId id="260" r:id="rId21"/>
    <p:sldId id="264" r:id="rId22"/>
    <p:sldId id="272" r:id="rId23"/>
  </p:sldIdLst>
  <p:sldSz cx="9144000" cy="6858000" type="screen4x3"/>
  <p:notesSz cx="6858000" cy="9144000"/>
  <p:defaultTextStyle>
    <a:defPPr>
      <a:defRPr lang="ru-RU"/>
    </a:defPPr>
    <a:lvl1pPr algn="l" rtl="0" fontAlgn="base">
      <a:spcBef>
        <a:spcPct val="0"/>
      </a:spcBef>
      <a:spcAft>
        <a:spcPct val="0"/>
      </a:spcAft>
      <a:defRPr kumimoji="1" kern="1200">
        <a:solidFill>
          <a:schemeClr val="tx1"/>
        </a:solidFill>
        <a:latin typeface="Times New Roman" pitchFamily="18" charset="0"/>
        <a:ea typeface="+mn-ea"/>
        <a:cs typeface="+mn-cs"/>
      </a:defRPr>
    </a:lvl1pPr>
    <a:lvl2pPr marL="457200" algn="l" rtl="0" fontAlgn="base">
      <a:spcBef>
        <a:spcPct val="0"/>
      </a:spcBef>
      <a:spcAft>
        <a:spcPct val="0"/>
      </a:spcAft>
      <a:defRPr kumimoji="1" kern="1200">
        <a:solidFill>
          <a:schemeClr val="tx1"/>
        </a:solidFill>
        <a:latin typeface="Times New Roman" pitchFamily="18" charset="0"/>
        <a:ea typeface="+mn-ea"/>
        <a:cs typeface="+mn-cs"/>
      </a:defRPr>
    </a:lvl2pPr>
    <a:lvl3pPr marL="914400" algn="l" rtl="0" fontAlgn="base">
      <a:spcBef>
        <a:spcPct val="0"/>
      </a:spcBef>
      <a:spcAft>
        <a:spcPct val="0"/>
      </a:spcAft>
      <a:defRPr kumimoji="1" kern="1200">
        <a:solidFill>
          <a:schemeClr val="tx1"/>
        </a:solidFill>
        <a:latin typeface="Times New Roman" pitchFamily="18" charset="0"/>
        <a:ea typeface="+mn-ea"/>
        <a:cs typeface="+mn-cs"/>
      </a:defRPr>
    </a:lvl3pPr>
    <a:lvl4pPr marL="1371600" algn="l" rtl="0" fontAlgn="base">
      <a:spcBef>
        <a:spcPct val="0"/>
      </a:spcBef>
      <a:spcAft>
        <a:spcPct val="0"/>
      </a:spcAft>
      <a:defRPr kumimoji="1" kern="1200">
        <a:solidFill>
          <a:schemeClr val="tx1"/>
        </a:solidFill>
        <a:latin typeface="Times New Roman" pitchFamily="18" charset="0"/>
        <a:ea typeface="+mn-ea"/>
        <a:cs typeface="+mn-cs"/>
      </a:defRPr>
    </a:lvl4pPr>
    <a:lvl5pPr marL="1828800" algn="l"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0000"/>
    <a:srgbClr val="E6DEDB"/>
    <a:srgbClr val="FF9966"/>
    <a:srgbClr val="FFCC66"/>
    <a:srgbClr val="E1E1FF"/>
    <a:srgbClr val="000066"/>
    <a:srgbClr val="FDFED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0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7E4A6AC-D653-4DC3-B2B8-DB27D6FE7ECF}" type="datetimeFigureOut">
              <a:rPr lang="ru-RU"/>
              <a:pPr>
                <a:defRPr/>
              </a:pPr>
              <a:t>15.01.2015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2E64785-3C00-43D5-B0C8-3C63631523E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noTextEdi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95CF98-3B92-4E8B-94DE-223C498008D2}" type="slidenum">
              <a:rPr lang="ru-RU" altLang="ru-RU" smtClean="0"/>
              <a:pPr/>
              <a:t>9</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5"/>
          <p:cNvGrpSpPr>
            <a:grpSpLocks/>
          </p:cNvGrpSpPr>
          <p:nvPr/>
        </p:nvGrpSpPr>
        <p:grpSpPr bwMode="auto">
          <a:xfrm>
            <a:off x="0" y="0"/>
            <a:ext cx="1557338" cy="6878638"/>
            <a:chOff x="0" y="-6"/>
            <a:chExt cx="981" cy="4333"/>
          </a:xfrm>
        </p:grpSpPr>
        <p:sp>
          <p:nvSpPr>
            <p:cNvPr id="5" name="Rectangle 6"/>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6" name="Rectangle 7"/>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a:noFill/>
            </a:ln>
            <a:effectLst/>
            <a:extLst/>
          </p:spPr>
          <p:txBody>
            <a:bodyPr wrap="none" lIns="92075" tIns="46038" rIns="92075" bIns="46038" anchor="ctr"/>
            <a:lstStyle/>
            <a:p>
              <a:pPr eaLnBrk="0" hangingPunct="0">
                <a:spcBef>
                  <a:spcPct val="50000"/>
                </a:spcBef>
                <a:defRPr/>
              </a:pPr>
              <a:endParaRPr lang="ru-RU" sz="2400"/>
            </a:p>
          </p:txBody>
        </p:sp>
        <p:sp>
          <p:nvSpPr>
            <p:cNvPr id="7" name="Rectangle 8"/>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a:noFill/>
            </a:ln>
            <a:effectLst/>
            <a:extLst/>
          </p:spPr>
          <p:txBody>
            <a:bodyPr/>
            <a:lstStyle/>
            <a:p>
              <a:pPr>
                <a:defRPr/>
              </a:pPr>
              <a:endParaRPr lang="ru-RU"/>
            </a:p>
          </p:txBody>
        </p:sp>
        <p:sp>
          <p:nvSpPr>
            <p:cNvPr id="8" name="Rectangle 9"/>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a:noFill/>
            </a:ln>
            <a:effectLst/>
            <a:extLst/>
          </p:spPr>
          <p:txBody>
            <a:bodyPr wrap="none" lIns="92075" tIns="46038" rIns="92075" bIns="46038" anchor="ctr"/>
            <a:lstStyle/>
            <a:p>
              <a:pPr eaLnBrk="0" hangingPunct="0">
                <a:spcBef>
                  <a:spcPct val="50000"/>
                </a:spcBef>
                <a:defRPr/>
              </a:pPr>
              <a:endParaRPr lang="ru-RU" sz="2400"/>
            </a:p>
          </p:txBody>
        </p:sp>
        <p:sp>
          <p:nvSpPr>
            <p:cNvPr id="9" name="Freeform 10"/>
            <p:cNvSpPr>
              <a:spLocks/>
            </p:cNvSpPr>
            <p:nvPr/>
          </p:nvSpPr>
          <p:spPr bwMode="auto">
            <a:xfrm>
              <a:off x="222" y="2636"/>
              <a:ext cx="344" cy="647"/>
            </a:xfrm>
            <a:custGeom>
              <a:avLst/>
              <a:gdLst>
                <a:gd name="T0" fmla="*/ 343 w 344"/>
                <a:gd name="T1" fmla="*/ 52 h 647"/>
                <a:gd name="T2" fmla="*/ 343 w 344"/>
                <a:gd name="T3" fmla="*/ 194 h 647"/>
                <a:gd name="T4" fmla="*/ 335 w 344"/>
                <a:gd name="T5" fmla="*/ 188 h 647"/>
                <a:gd name="T6" fmla="*/ 315 w 344"/>
                <a:gd name="T7" fmla="*/ 188 h 647"/>
                <a:gd name="T8" fmla="*/ 300 w 344"/>
                <a:gd name="T9" fmla="*/ 194 h 647"/>
                <a:gd name="T10" fmla="*/ 284 w 344"/>
                <a:gd name="T11" fmla="*/ 209 h 647"/>
                <a:gd name="T12" fmla="*/ 242 w 344"/>
                <a:gd name="T13" fmla="*/ 261 h 647"/>
                <a:gd name="T14" fmla="*/ 146 w 344"/>
                <a:gd name="T15" fmla="*/ 366 h 647"/>
                <a:gd name="T16" fmla="*/ 50 w 344"/>
                <a:gd name="T17" fmla="*/ 475 h 647"/>
                <a:gd name="T18" fmla="*/ 30 w 344"/>
                <a:gd name="T19" fmla="*/ 505 h 647"/>
                <a:gd name="T20" fmla="*/ 17 w 344"/>
                <a:gd name="T21" fmla="*/ 535 h 647"/>
                <a:gd name="T22" fmla="*/ 10 w 344"/>
                <a:gd name="T23" fmla="*/ 582 h 647"/>
                <a:gd name="T24" fmla="*/ 0 w 344"/>
                <a:gd name="T25" fmla="*/ 646 h 647"/>
                <a:gd name="T26" fmla="*/ 0 w 344"/>
                <a:gd name="T27" fmla="*/ 365 h 647"/>
                <a:gd name="T28" fmla="*/ 5 w 344"/>
                <a:gd name="T29" fmla="*/ 392 h 647"/>
                <a:gd name="T30" fmla="*/ 10 w 344"/>
                <a:gd name="T31" fmla="*/ 404 h 647"/>
                <a:gd name="T32" fmla="*/ 20 w 344"/>
                <a:gd name="T33" fmla="*/ 410 h 647"/>
                <a:gd name="T34" fmla="*/ 30 w 344"/>
                <a:gd name="T35" fmla="*/ 413 h 647"/>
                <a:gd name="T36" fmla="*/ 45 w 344"/>
                <a:gd name="T37" fmla="*/ 413 h 647"/>
                <a:gd name="T38" fmla="*/ 60 w 344"/>
                <a:gd name="T39" fmla="*/ 407 h 647"/>
                <a:gd name="T40" fmla="*/ 257 w 344"/>
                <a:gd name="T41" fmla="*/ 190 h 647"/>
                <a:gd name="T42" fmla="*/ 297 w 344"/>
                <a:gd name="T43" fmla="*/ 138 h 647"/>
                <a:gd name="T44" fmla="*/ 312 w 344"/>
                <a:gd name="T45" fmla="*/ 111 h 647"/>
                <a:gd name="T46" fmla="*/ 325 w 344"/>
                <a:gd name="T47" fmla="*/ 84 h 647"/>
                <a:gd name="T48" fmla="*/ 335 w 344"/>
                <a:gd name="T49" fmla="*/ 39 h 647"/>
                <a:gd name="T50" fmla="*/ 343 w 344"/>
                <a:gd name="T51" fmla="*/ 0 h 647"/>
                <a:gd name="T52" fmla="*/ 343 w 344"/>
                <a:gd name="T53" fmla="*/ 11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10" name="Freeform 11"/>
            <p:cNvSpPr>
              <a:spLocks/>
            </p:cNvSpPr>
            <p:nvPr/>
          </p:nvSpPr>
          <p:spPr bwMode="auto">
            <a:xfrm>
              <a:off x="222" y="2908"/>
              <a:ext cx="344" cy="645"/>
            </a:xfrm>
            <a:custGeom>
              <a:avLst/>
              <a:gdLst>
                <a:gd name="T0" fmla="*/ 343 w 344"/>
                <a:gd name="T1" fmla="*/ 52 h 645"/>
                <a:gd name="T2" fmla="*/ 343 w 344"/>
                <a:gd name="T3" fmla="*/ 194 h 645"/>
                <a:gd name="T4" fmla="*/ 335 w 344"/>
                <a:gd name="T5" fmla="*/ 188 h 645"/>
                <a:gd name="T6" fmla="*/ 315 w 344"/>
                <a:gd name="T7" fmla="*/ 188 h 645"/>
                <a:gd name="T8" fmla="*/ 300 w 344"/>
                <a:gd name="T9" fmla="*/ 194 h 645"/>
                <a:gd name="T10" fmla="*/ 284 w 344"/>
                <a:gd name="T11" fmla="*/ 209 h 645"/>
                <a:gd name="T12" fmla="*/ 242 w 344"/>
                <a:gd name="T13" fmla="*/ 260 h 645"/>
                <a:gd name="T14" fmla="*/ 146 w 344"/>
                <a:gd name="T15" fmla="*/ 365 h 645"/>
                <a:gd name="T16" fmla="*/ 50 w 344"/>
                <a:gd name="T17" fmla="*/ 473 h 645"/>
                <a:gd name="T18" fmla="*/ 30 w 344"/>
                <a:gd name="T19" fmla="*/ 504 h 645"/>
                <a:gd name="T20" fmla="*/ 17 w 344"/>
                <a:gd name="T21" fmla="*/ 534 h 645"/>
                <a:gd name="T22" fmla="*/ 10 w 344"/>
                <a:gd name="T23" fmla="*/ 580 h 645"/>
                <a:gd name="T24" fmla="*/ 0 w 344"/>
                <a:gd name="T25" fmla="*/ 644 h 645"/>
                <a:gd name="T26" fmla="*/ 0 w 344"/>
                <a:gd name="T27" fmla="*/ 364 h 645"/>
                <a:gd name="T28" fmla="*/ 5 w 344"/>
                <a:gd name="T29" fmla="*/ 391 h 645"/>
                <a:gd name="T30" fmla="*/ 10 w 344"/>
                <a:gd name="T31" fmla="*/ 403 h 645"/>
                <a:gd name="T32" fmla="*/ 20 w 344"/>
                <a:gd name="T33" fmla="*/ 409 h 645"/>
                <a:gd name="T34" fmla="*/ 30 w 344"/>
                <a:gd name="T35" fmla="*/ 412 h 645"/>
                <a:gd name="T36" fmla="*/ 45 w 344"/>
                <a:gd name="T37" fmla="*/ 412 h 645"/>
                <a:gd name="T38" fmla="*/ 60 w 344"/>
                <a:gd name="T39" fmla="*/ 406 h 645"/>
                <a:gd name="T40" fmla="*/ 257 w 344"/>
                <a:gd name="T41" fmla="*/ 189 h 645"/>
                <a:gd name="T42" fmla="*/ 297 w 344"/>
                <a:gd name="T43" fmla="*/ 138 h 645"/>
                <a:gd name="T44" fmla="*/ 312 w 344"/>
                <a:gd name="T45" fmla="*/ 111 h 645"/>
                <a:gd name="T46" fmla="*/ 325 w 344"/>
                <a:gd name="T47" fmla="*/ 84 h 645"/>
                <a:gd name="T48" fmla="*/ 335 w 344"/>
                <a:gd name="T49" fmla="*/ 39 h 645"/>
                <a:gd name="T50" fmla="*/ 343 w 344"/>
                <a:gd name="T51" fmla="*/ 0 h 645"/>
                <a:gd name="T52" fmla="*/ 343 w 344"/>
                <a:gd name="T53" fmla="*/ 1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11" name="Freeform 12"/>
            <p:cNvSpPr>
              <a:spLocks/>
            </p:cNvSpPr>
            <p:nvPr/>
          </p:nvSpPr>
          <p:spPr bwMode="auto">
            <a:xfrm>
              <a:off x="222" y="3165"/>
              <a:ext cx="344" cy="645"/>
            </a:xfrm>
            <a:custGeom>
              <a:avLst/>
              <a:gdLst>
                <a:gd name="T0" fmla="*/ 343 w 344"/>
                <a:gd name="T1" fmla="*/ 52 h 645"/>
                <a:gd name="T2" fmla="*/ 343 w 344"/>
                <a:gd name="T3" fmla="*/ 194 h 645"/>
                <a:gd name="T4" fmla="*/ 335 w 344"/>
                <a:gd name="T5" fmla="*/ 188 h 645"/>
                <a:gd name="T6" fmla="*/ 315 w 344"/>
                <a:gd name="T7" fmla="*/ 188 h 645"/>
                <a:gd name="T8" fmla="*/ 300 w 344"/>
                <a:gd name="T9" fmla="*/ 194 h 645"/>
                <a:gd name="T10" fmla="*/ 284 w 344"/>
                <a:gd name="T11" fmla="*/ 209 h 645"/>
                <a:gd name="T12" fmla="*/ 242 w 344"/>
                <a:gd name="T13" fmla="*/ 260 h 645"/>
                <a:gd name="T14" fmla="*/ 146 w 344"/>
                <a:gd name="T15" fmla="*/ 365 h 645"/>
                <a:gd name="T16" fmla="*/ 50 w 344"/>
                <a:gd name="T17" fmla="*/ 473 h 645"/>
                <a:gd name="T18" fmla="*/ 30 w 344"/>
                <a:gd name="T19" fmla="*/ 504 h 645"/>
                <a:gd name="T20" fmla="*/ 17 w 344"/>
                <a:gd name="T21" fmla="*/ 534 h 645"/>
                <a:gd name="T22" fmla="*/ 10 w 344"/>
                <a:gd name="T23" fmla="*/ 580 h 645"/>
                <a:gd name="T24" fmla="*/ 0 w 344"/>
                <a:gd name="T25" fmla="*/ 644 h 645"/>
                <a:gd name="T26" fmla="*/ 0 w 344"/>
                <a:gd name="T27" fmla="*/ 364 h 645"/>
                <a:gd name="T28" fmla="*/ 5 w 344"/>
                <a:gd name="T29" fmla="*/ 391 h 645"/>
                <a:gd name="T30" fmla="*/ 10 w 344"/>
                <a:gd name="T31" fmla="*/ 403 h 645"/>
                <a:gd name="T32" fmla="*/ 20 w 344"/>
                <a:gd name="T33" fmla="*/ 409 h 645"/>
                <a:gd name="T34" fmla="*/ 30 w 344"/>
                <a:gd name="T35" fmla="*/ 412 h 645"/>
                <a:gd name="T36" fmla="*/ 45 w 344"/>
                <a:gd name="T37" fmla="*/ 412 h 645"/>
                <a:gd name="T38" fmla="*/ 60 w 344"/>
                <a:gd name="T39" fmla="*/ 406 h 645"/>
                <a:gd name="T40" fmla="*/ 257 w 344"/>
                <a:gd name="T41" fmla="*/ 189 h 645"/>
                <a:gd name="T42" fmla="*/ 297 w 344"/>
                <a:gd name="T43" fmla="*/ 138 h 645"/>
                <a:gd name="T44" fmla="*/ 312 w 344"/>
                <a:gd name="T45" fmla="*/ 111 h 645"/>
                <a:gd name="T46" fmla="*/ 325 w 344"/>
                <a:gd name="T47" fmla="*/ 84 h 645"/>
                <a:gd name="T48" fmla="*/ 335 w 344"/>
                <a:gd name="T49" fmla="*/ 39 h 645"/>
                <a:gd name="T50" fmla="*/ 343 w 344"/>
                <a:gd name="T51" fmla="*/ 0 h 645"/>
                <a:gd name="T52" fmla="*/ 343 w 344"/>
                <a:gd name="T53" fmla="*/ 1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12" name="Freeform 13"/>
            <p:cNvSpPr>
              <a:spLocks/>
            </p:cNvSpPr>
            <p:nvPr/>
          </p:nvSpPr>
          <p:spPr bwMode="auto">
            <a:xfrm>
              <a:off x="222" y="3420"/>
              <a:ext cx="344" cy="646"/>
            </a:xfrm>
            <a:custGeom>
              <a:avLst/>
              <a:gdLst>
                <a:gd name="T0" fmla="*/ 343 w 344"/>
                <a:gd name="T1" fmla="*/ 52 h 646"/>
                <a:gd name="T2" fmla="*/ 343 w 344"/>
                <a:gd name="T3" fmla="*/ 194 h 646"/>
                <a:gd name="T4" fmla="*/ 335 w 344"/>
                <a:gd name="T5" fmla="*/ 188 h 646"/>
                <a:gd name="T6" fmla="*/ 315 w 344"/>
                <a:gd name="T7" fmla="*/ 188 h 646"/>
                <a:gd name="T8" fmla="*/ 300 w 344"/>
                <a:gd name="T9" fmla="*/ 194 h 646"/>
                <a:gd name="T10" fmla="*/ 284 w 344"/>
                <a:gd name="T11" fmla="*/ 209 h 646"/>
                <a:gd name="T12" fmla="*/ 242 w 344"/>
                <a:gd name="T13" fmla="*/ 260 h 646"/>
                <a:gd name="T14" fmla="*/ 146 w 344"/>
                <a:gd name="T15" fmla="*/ 366 h 646"/>
                <a:gd name="T16" fmla="*/ 50 w 344"/>
                <a:gd name="T17" fmla="*/ 474 h 646"/>
                <a:gd name="T18" fmla="*/ 30 w 344"/>
                <a:gd name="T19" fmla="*/ 504 h 646"/>
                <a:gd name="T20" fmla="*/ 17 w 344"/>
                <a:gd name="T21" fmla="*/ 534 h 646"/>
                <a:gd name="T22" fmla="*/ 10 w 344"/>
                <a:gd name="T23" fmla="*/ 581 h 646"/>
                <a:gd name="T24" fmla="*/ 0 w 344"/>
                <a:gd name="T25" fmla="*/ 645 h 646"/>
                <a:gd name="T26" fmla="*/ 0 w 344"/>
                <a:gd name="T27" fmla="*/ 364 h 646"/>
                <a:gd name="T28" fmla="*/ 5 w 344"/>
                <a:gd name="T29" fmla="*/ 391 h 646"/>
                <a:gd name="T30" fmla="*/ 10 w 344"/>
                <a:gd name="T31" fmla="*/ 403 h 646"/>
                <a:gd name="T32" fmla="*/ 20 w 344"/>
                <a:gd name="T33" fmla="*/ 409 h 646"/>
                <a:gd name="T34" fmla="*/ 30 w 344"/>
                <a:gd name="T35" fmla="*/ 412 h 646"/>
                <a:gd name="T36" fmla="*/ 45 w 344"/>
                <a:gd name="T37" fmla="*/ 412 h 646"/>
                <a:gd name="T38" fmla="*/ 60 w 344"/>
                <a:gd name="T39" fmla="*/ 406 h 646"/>
                <a:gd name="T40" fmla="*/ 257 w 344"/>
                <a:gd name="T41" fmla="*/ 189 h 646"/>
                <a:gd name="T42" fmla="*/ 297 w 344"/>
                <a:gd name="T43" fmla="*/ 138 h 646"/>
                <a:gd name="T44" fmla="*/ 312 w 344"/>
                <a:gd name="T45" fmla="*/ 111 h 646"/>
                <a:gd name="T46" fmla="*/ 325 w 344"/>
                <a:gd name="T47" fmla="*/ 84 h 646"/>
                <a:gd name="T48" fmla="*/ 335 w 344"/>
                <a:gd name="T49" fmla="*/ 39 h 646"/>
                <a:gd name="T50" fmla="*/ 343 w 344"/>
                <a:gd name="T51" fmla="*/ 0 h 646"/>
                <a:gd name="T52" fmla="*/ 343 w 344"/>
                <a:gd name="T53" fmla="*/ 11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13" name="Freeform 14"/>
            <p:cNvSpPr>
              <a:spLocks/>
            </p:cNvSpPr>
            <p:nvPr/>
          </p:nvSpPr>
          <p:spPr bwMode="auto">
            <a:xfrm>
              <a:off x="222" y="3677"/>
              <a:ext cx="344" cy="646"/>
            </a:xfrm>
            <a:custGeom>
              <a:avLst/>
              <a:gdLst>
                <a:gd name="T0" fmla="*/ 343 w 344"/>
                <a:gd name="T1" fmla="*/ 52 h 646"/>
                <a:gd name="T2" fmla="*/ 343 w 344"/>
                <a:gd name="T3" fmla="*/ 194 h 646"/>
                <a:gd name="T4" fmla="*/ 335 w 344"/>
                <a:gd name="T5" fmla="*/ 188 h 646"/>
                <a:gd name="T6" fmla="*/ 315 w 344"/>
                <a:gd name="T7" fmla="*/ 188 h 646"/>
                <a:gd name="T8" fmla="*/ 300 w 344"/>
                <a:gd name="T9" fmla="*/ 194 h 646"/>
                <a:gd name="T10" fmla="*/ 284 w 344"/>
                <a:gd name="T11" fmla="*/ 209 h 646"/>
                <a:gd name="T12" fmla="*/ 242 w 344"/>
                <a:gd name="T13" fmla="*/ 260 h 646"/>
                <a:gd name="T14" fmla="*/ 146 w 344"/>
                <a:gd name="T15" fmla="*/ 366 h 646"/>
                <a:gd name="T16" fmla="*/ 50 w 344"/>
                <a:gd name="T17" fmla="*/ 474 h 646"/>
                <a:gd name="T18" fmla="*/ 30 w 344"/>
                <a:gd name="T19" fmla="*/ 504 h 646"/>
                <a:gd name="T20" fmla="*/ 17 w 344"/>
                <a:gd name="T21" fmla="*/ 534 h 646"/>
                <a:gd name="T22" fmla="*/ 10 w 344"/>
                <a:gd name="T23" fmla="*/ 581 h 646"/>
                <a:gd name="T24" fmla="*/ 0 w 344"/>
                <a:gd name="T25" fmla="*/ 645 h 646"/>
                <a:gd name="T26" fmla="*/ 0 w 344"/>
                <a:gd name="T27" fmla="*/ 364 h 646"/>
                <a:gd name="T28" fmla="*/ 5 w 344"/>
                <a:gd name="T29" fmla="*/ 391 h 646"/>
                <a:gd name="T30" fmla="*/ 10 w 344"/>
                <a:gd name="T31" fmla="*/ 403 h 646"/>
                <a:gd name="T32" fmla="*/ 20 w 344"/>
                <a:gd name="T33" fmla="*/ 409 h 646"/>
                <a:gd name="T34" fmla="*/ 30 w 344"/>
                <a:gd name="T35" fmla="*/ 412 h 646"/>
                <a:gd name="T36" fmla="*/ 45 w 344"/>
                <a:gd name="T37" fmla="*/ 412 h 646"/>
                <a:gd name="T38" fmla="*/ 60 w 344"/>
                <a:gd name="T39" fmla="*/ 406 h 646"/>
                <a:gd name="T40" fmla="*/ 257 w 344"/>
                <a:gd name="T41" fmla="*/ 189 h 646"/>
                <a:gd name="T42" fmla="*/ 297 w 344"/>
                <a:gd name="T43" fmla="*/ 138 h 646"/>
                <a:gd name="T44" fmla="*/ 312 w 344"/>
                <a:gd name="T45" fmla="*/ 111 h 646"/>
                <a:gd name="T46" fmla="*/ 325 w 344"/>
                <a:gd name="T47" fmla="*/ 84 h 646"/>
                <a:gd name="T48" fmla="*/ 335 w 344"/>
                <a:gd name="T49" fmla="*/ 39 h 646"/>
                <a:gd name="T50" fmla="*/ 343 w 344"/>
                <a:gd name="T51" fmla="*/ 0 h 646"/>
                <a:gd name="T52" fmla="*/ 343 w 344"/>
                <a:gd name="T53" fmla="*/ 11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14" name="Freeform 15"/>
            <p:cNvSpPr>
              <a:spLocks/>
            </p:cNvSpPr>
            <p:nvPr/>
          </p:nvSpPr>
          <p:spPr bwMode="auto">
            <a:xfrm>
              <a:off x="301" y="3932"/>
              <a:ext cx="265" cy="392"/>
            </a:xfrm>
            <a:custGeom>
              <a:avLst/>
              <a:gdLst>
                <a:gd name="T0" fmla="*/ 264 w 265"/>
                <a:gd name="T1" fmla="*/ 52 h 392"/>
                <a:gd name="T2" fmla="*/ 264 w 265"/>
                <a:gd name="T3" fmla="*/ 194 h 392"/>
                <a:gd name="T4" fmla="*/ 256 w 265"/>
                <a:gd name="T5" fmla="*/ 188 h 392"/>
                <a:gd name="T6" fmla="*/ 236 w 265"/>
                <a:gd name="T7" fmla="*/ 188 h 392"/>
                <a:gd name="T8" fmla="*/ 221 w 265"/>
                <a:gd name="T9" fmla="*/ 194 h 392"/>
                <a:gd name="T10" fmla="*/ 205 w 265"/>
                <a:gd name="T11" fmla="*/ 209 h 392"/>
                <a:gd name="T12" fmla="*/ 162 w 265"/>
                <a:gd name="T13" fmla="*/ 261 h 392"/>
                <a:gd name="T14" fmla="*/ 66 w 265"/>
                <a:gd name="T15" fmla="*/ 366 h 392"/>
                <a:gd name="T16" fmla="*/ 45 w 265"/>
                <a:gd name="T17" fmla="*/ 391 h 392"/>
                <a:gd name="T18" fmla="*/ 0 w 265"/>
                <a:gd name="T19" fmla="*/ 391 h 392"/>
                <a:gd name="T20" fmla="*/ 178 w 265"/>
                <a:gd name="T21" fmla="*/ 190 h 392"/>
                <a:gd name="T22" fmla="*/ 218 w 265"/>
                <a:gd name="T23" fmla="*/ 138 h 392"/>
                <a:gd name="T24" fmla="*/ 233 w 265"/>
                <a:gd name="T25" fmla="*/ 111 h 392"/>
                <a:gd name="T26" fmla="*/ 246 w 265"/>
                <a:gd name="T27" fmla="*/ 84 h 392"/>
                <a:gd name="T28" fmla="*/ 256 w 265"/>
                <a:gd name="T29" fmla="*/ 39 h 392"/>
                <a:gd name="T30" fmla="*/ 264 w 265"/>
                <a:gd name="T31" fmla="*/ 0 h 392"/>
                <a:gd name="T32" fmla="*/ 264 w 265"/>
                <a:gd name="T33" fmla="*/ 11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15" name="Freeform 16"/>
            <p:cNvSpPr>
              <a:spLocks/>
            </p:cNvSpPr>
            <p:nvPr/>
          </p:nvSpPr>
          <p:spPr bwMode="auto">
            <a:xfrm>
              <a:off x="222" y="2366"/>
              <a:ext cx="344" cy="645"/>
            </a:xfrm>
            <a:custGeom>
              <a:avLst/>
              <a:gdLst>
                <a:gd name="T0" fmla="*/ 343 w 344"/>
                <a:gd name="T1" fmla="*/ 52 h 645"/>
                <a:gd name="T2" fmla="*/ 343 w 344"/>
                <a:gd name="T3" fmla="*/ 194 h 645"/>
                <a:gd name="T4" fmla="*/ 335 w 344"/>
                <a:gd name="T5" fmla="*/ 188 h 645"/>
                <a:gd name="T6" fmla="*/ 315 w 344"/>
                <a:gd name="T7" fmla="*/ 188 h 645"/>
                <a:gd name="T8" fmla="*/ 300 w 344"/>
                <a:gd name="T9" fmla="*/ 194 h 645"/>
                <a:gd name="T10" fmla="*/ 284 w 344"/>
                <a:gd name="T11" fmla="*/ 209 h 645"/>
                <a:gd name="T12" fmla="*/ 242 w 344"/>
                <a:gd name="T13" fmla="*/ 260 h 645"/>
                <a:gd name="T14" fmla="*/ 146 w 344"/>
                <a:gd name="T15" fmla="*/ 365 h 645"/>
                <a:gd name="T16" fmla="*/ 50 w 344"/>
                <a:gd name="T17" fmla="*/ 473 h 645"/>
                <a:gd name="T18" fmla="*/ 30 w 344"/>
                <a:gd name="T19" fmla="*/ 504 h 645"/>
                <a:gd name="T20" fmla="*/ 17 w 344"/>
                <a:gd name="T21" fmla="*/ 534 h 645"/>
                <a:gd name="T22" fmla="*/ 10 w 344"/>
                <a:gd name="T23" fmla="*/ 580 h 645"/>
                <a:gd name="T24" fmla="*/ 0 w 344"/>
                <a:gd name="T25" fmla="*/ 644 h 645"/>
                <a:gd name="T26" fmla="*/ 0 w 344"/>
                <a:gd name="T27" fmla="*/ 364 h 645"/>
                <a:gd name="T28" fmla="*/ 5 w 344"/>
                <a:gd name="T29" fmla="*/ 391 h 645"/>
                <a:gd name="T30" fmla="*/ 10 w 344"/>
                <a:gd name="T31" fmla="*/ 403 h 645"/>
                <a:gd name="T32" fmla="*/ 20 w 344"/>
                <a:gd name="T33" fmla="*/ 409 h 645"/>
                <a:gd name="T34" fmla="*/ 30 w 344"/>
                <a:gd name="T35" fmla="*/ 412 h 645"/>
                <a:gd name="T36" fmla="*/ 45 w 344"/>
                <a:gd name="T37" fmla="*/ 412 h 645"/>
                <a:gd name="T38" fmla="*/ 60 w 344"/>
                <a:gd name="T39" fmla="*/ 406 h 645"/>
                <a:gd name="T40" fmla="*/ 257 w 344"/>
                <a:gd name="T41" fmla="*/ 189 h 645"/>
                <a:gd name="T42" fmla="*/ 297 w 344"/>
                <a:gd name="T43" fmla="*/ 138 h 645"/>
                <a:gd name="T44" fmla="*/ 312 w 344"/>
                <a:gd name="T45" fmla="*/ 111 h 645"/>
                <a:gd name="T46" fmla="*/ 325 w 344"/>
                <a:gd name="T47" fmla="*/ 84 h 645"/>
                <a:gd name="T48" fmla="*/ 335 w 344"/>
                <a:gd name="T49" fmla="*/ 39 h 645"/>
                <a:gd name="T50" fmla="*/ 343 w 344"/>
                <a:gd name="T51" fmla="*/ 0 h 645"/>
                <a:gd name="T52" fmla="*/ 343 w 344"/>
                <a:gd name="T53" fmla="*/ 1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16" name="Freeform 17"/>
            <p:cNvSpPr>
              <a:spLocks/>
            </p:cNvSpPr>
            <p:nvPr/>
          </p:nvSpPr>
          <p:spPr bwMode="auto">
            <a:xfrm>
              <a:off x="222" y="2151"/>
              <a:ext cx="346" cy="575"/>
            </a:xfrm>
            <a:custGeom>
              <a:avLst/>
              <a:gdLst>
                <a:gd name="T0" fmla="*/ 345 w 346"/>
                <a:gd name="T1" fmla="*/ 0 h 575"/>
                <a:gd name="T2" fmla="*/ 343 w 346"/>
                <a:gd name="T3" fmla="*/ 122 h 575"/>
                <a:gd name="T4" fmla="*/ 336 w 346"/>
                <a:gd name="T5" fmla="*/ 116 h 575"/>
                <a:gd name="T6" fmla="*/ 315 w 346"/>
                <a:gd name="T7" fmla="*/ 116 h 575"/>
                <a:gd name="T8" fmla="*/ 300 w 346"/>
                <a:gd name="T9" fmla="*/ 122 h 575"/>
                <a:gd name="T10" fmla="*/ 285 w 346"/>
                <a:gd name="T11" fmla="*/ 137 h 575"/>
                <a:gd name="T12" fmla="*/ 242 w 346"/>
                <a:gd name="T13" fmla="*/ 188 h 575"/>
                <a:gd name="T14" fmla="*/ 146 w 346"/>
                <a:gd name="T15" fmla="*/ 294 h 575"/>
                <a:gd name="T16" fmla="*/ 50 w 346"/>
                <a:gd name="T17" fmla="*/ 403 h 575"/>
                <a:gd name="T18" fmla="*/ 30 w 346"/>
                <a:gd name="T19" fmla="*/ 433 h 575"/>
                <a:gd name="T20" fmla="*/ 17 w 346"/>
                <a:gd name="T21" fmla="*/ 463 h 575"/>
                <a:gd name="T22" fmla="*/ 10 w 346"/>
                <a:gd name="T23" fmla="*/ 510 h 575"/>
                <a:gd name="T24" fmla="*/ 0 w 346"/>
                <a:gd name="T25" fmla="*/ 574 h 575"/>
                <a:gd name="T26" fmla="*/ 0 w 346"/>
                <a:gd name="T27" fmla="*/ 293 h 575"/>
                <a:gd name="T28" fmla="*/ 5 w 346"/>
                <a:gd name="T29" fmla="*/ 320 h 575"/>
                <a:gd name="T30" fmla="*/ 10 w 346"/>
                <a:gd name="T31" fmla="*/ 332 h 575"/>
                <a:gd name="T32" fmla="*/ 20 w 346"/>
                <a:gd name="T33" fmla="*/ 338 h 575"/>
                <a:gd name="T34" fmla="*/ 30 w 346"/>
                <a:gd name="T35" fmla="*/ 341 h 575"/>
                <a:gd name="T36" fmla="*/ 45 w 346"/>
                <a:gd name="T37" fmla="*/ 341 h 575"/>
                <a:gd name="T38" fmla="*/ 60 w 346"/>
                <a:gd name="T39" fmla="*/ 335 h 575"/>
                <a:gd name="T40" fmla="*/ 257 w 346"/>
                <a:gd name="T41" fmla="*/ 117 h 575"/>
                <a:gd name="T42" fmla="*/ 298 w 346"/>
                <a:gd name="T43" fmla="*/ 66 h 575"/>
                <a:gd name="T44" fmla="*/ 313 w 346"/>
                <a:gd name="T45" fmla="*/ 39 h 575"/>
                <a:gd name="T46" fmla="*/ 326 w 346"/>
                <a:gd name="T47" fmla="*/ 12 h 575"/>
                <a:gd name="T48" fmla="*/ 329 w 346"/>
                <a:gd name="T49" fmla="*/ 0 h 575"/>
                <a:gd name="T50" fmla="*/ 345 w 346"/>
                <a:gd name="T51" fmla="*/ 3 h 575"/>
                <a:gd name="T52" fmla="*/ 343 w 346"/>
                <a:gd name="T53" fmla="*/ 4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17" name="Rectangle 18"/>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18" name="Rectangle 19"/>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a:noFill/>
            </a:ln>
            <a:effectLst/>
            <a:extLst/>
          </p:spPr>
          <p:txBody>
            <a:bodyPr wrap="none" lIns="92075" tIns="46038" rIns="92075" bIns="46038" anchor="ctr"/>
            <a:lstStyle/>
            <a:p>
              <a:pPr eaLnBrk="0" hangingPunct="0">
                <a:spcBef>
                  <a:spcPct val="50000"/>
                </a:spcBef>
                <a:defRPr/>
              </a:pPr>
              <a:endParaRPr lang="ru-RU" sz="2400"/>
            </a:p>
          </p:txBody>
        </p:sp>
        <p:sp>
          <p:nvSpPr>
            <p:cNvPr id="19" name="Rectangle 20"/>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a:noFill/>
            </a:ln>
            <a:effectLst/>
            <a:extLst/>
          </p:spPr>
          <p:txBody>
            <a:bodyPr/>
            <a:lstStyle/>
            <a:p>
              <a:pPr>
                <a:defRPr/>
              </a:pPr>
              <a:endParaRPr lang="ru-RU"/>
            </a:p>
          </p:txBody>
        </p:sp>
        <p:sp>
          <p:nvSpPr>
            <p:cNvPr id="20" name="Rectangle 21"/>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a:noFill/>
            </a:ln>
            <a:effectLst/>
            <a:extLst/>
          </p:spPr>
          <p:txBody>
            <a:bodyPr wrap="none" lIns="92075" tIns="46038" rIns="92075" bIns="46038" anchor="ctr"/>
            <a:lstStyle/>
            <a:p>
              <a:pPr eaLnBrk="0" hangingPunct="0">
                <a:spcBef>
                  <a:spcPct val="50000"/>
                </a:spcBef>
                <a:defRPr/>
              </a:pPr>
              <a:endParaRPr lang="ru-RU" sz="2400"/>
            </a:p>
          </p:txBody>
        </p:sp>
        <p:sp>
          <p:nvSpPr>
            <p:cNvPr id="21" name="Freeform 22"/>
            <p:cNvSpPr>
              <a:spLocks/>
            </p:cNvSpPr>
            <p:nvPr/>
          </p:nvSpPr>
          <p:spPr bwMode="auto">
            <a:xfrm>
              <a:off x="222" y="497"/>
              <a:ext cx="344" cy="646"/>
            </a:xfrm>
            <a:custGeom>
              <a:avLst/>
              <a:gdLst>
                <a:gd name="T0" fmla="*/ 343 w 344"/>
                <a:gd name="T1" fmla="*/ 52 h 646"/>
                <a:gd name="T2" fmla="*/ 343 w 344"/>
                <a:gd name="T3" fmla="*/ 194 h 646"/>
                <a:gd name="T4" fmla="*/ 335 w 344"/>
                <a:gd name="T5" fmla="*/ 188 h 646"/>
                <a:gd name="T6" fmla="*/ 315 w 344"/>
                <a:gd name="T7" fmla="*/ 188 h 646"/>
                <a:gd name="T8" fmla="*/ 300 w 344"/>
                <a:gd name="T9" fmla="*/ 194 h 646"/>
                <a:gd name="T10" fmla="*/ 284 w 344"/>
                <a:gd name="T11" fmla="*/ 209 h 646"/>
                <a:gd name="T12" fmla="*/ 242 w 344"/>
                <a:gd name="T13" fmla="*/ 260 h 646"/>
                <a:gd name="T14" fmla="*/ 146 w 344"/>
                <a:gd name="T15" fmla="*/ 366 h 646"/>
                <a:gd name="T16" fmla="*/ 50 w 344"/>
                <a:gd name="T17" fmla="*/ 474 h 646"/>
                <a:gd name="T18" fmla="*/ 30 w 344"/>
                <a:gd name="T19" fmla="*/ 504 h 646"/>
                <a:gd name="T20" fmla="*/ 17 w 344"/>
                <a:gd name="T21" fmla="*/ 534 h 646"/>
                <a:gd name="T22" fmla="*/ 10 w 344"/>
                <a:gd name="T23" fmla="*/ 581 h 646"/>
                <a:gd name="T24" fmla="*/ 0 w 344"/>
                <a:gd name="T25" fmla="*/ 645 h 646"/>
                <a:gd name="T26" fmla="*/ 0 w 344"/>
                <a:gd name="T27" fmla="*/ 364 h 646"/>
                <a:gd name="T28" fmla="*/ 5 w 344"/>
                <a:gd name="T29" fmla="*/ 391 h 646"/>
                <a:gd name="T30" fmla="*/ 10 w 344"/>
                <a:gd name="T31" fmla="*/ 403 h 646"/>
                <a:gd name="T32" fmla="*/ 20 w 344"/>
                <a:gd name="T33" fmla="*/ 409 h 646"/>
                <a:gd name="T34" fmla="*/ 30 w 344"/>
                <a:gd name="T35" fmla="*/ 412 h 646"/>
                <a:gd name="T36" fmla="*/ 45 w 344"/>
                <a:gd name="T37" fmla="*/ 412 h 646"/>
                <a:gd name="T38" fmla="*/ 60 w 344"/>
                <a:gd name="T39" fmla="*/ 406 h 646"/>
                <a:gd name="T40" fmla="*/ 257 w 344"/>
                <a:gd name="T41" fmla="*/ 189 h 646"/>
                <a:gd name="T42" fmla="*/ 297 w 344"/>
                <a:gd name="T43" fmla="*/ 138 h 646"/>
                <a:gd name="T44" fmla="*/ 312 w 344"/>
                <a:gd name="T45" fmla="*/ 111 h 646"/>
                <a:gd name="T46" fmla="*/ 325 w 344"/>
                <a:gd name="T47" fmla="*/ 84 h 646"/>
                <a:gd name="T48" fmla="*/ 335 w 344"/>
                <a:gd name="T49" fmla="*/ 39 h 646"/>
                <a:gd name="T50" fmla="*/ 343 w 344"/>
                <a:gd name="T51" fmla="*/ 0 h 646"/>
                <a:gd name="T52" fmla="*/ 343 w 344"/>
                <a:gd name="T53" fmla="*/ 11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22" name="Freeform 23"/>
            <p:cNvSpPr>
              <a:spLocks/>
            </p:cNvSpPr>
            <p:nvPr/>
          </p:nvSpPr>
          <p:spPr bwMode="auto">
            <a:xfrm>
              <a:off x="222" y="754"/>
              <a:ext cx="344" cy="645"/>
            </a:xfrm>
            <a:custGeom>
              <a:avLst/>
              <a:gdLst>
                <a:gd name="T0" fmla="*/ 343 w 344"/>
                <a:gd name="T1" fmla="*/ 52 h 645"/>
                <a:gd name="T2" fmla="*/ 343 w 344"/>
                <a:gd name="T3" fmla="*/ 194 h 645"/>
                <a:gd name="T4" fmla="*/ 335 w 344"/>
                <a:gd name="T5" fmla="*/ 188 h 645"/>
                <a:gd name="T6" fmla="*/ 315 w 344"/>
                <a:gd name="T7" fmla="*/ 188 h 645"/>
                <a:gd name="T8" fmla="*/ 300 w 344"/>
                <a:gd name="T9" fmla="*/ 194 h 645"/>
                <a:gd name="T10" fmla="*/ 284 w 344"/>
                <a:gd name="T11" fmla="*/ 209 h 645"/>
                <a:gd name="T12" fmla="*/ 242 w 344"/>
                <a:gd name="T13" fmla="*/ 260 h 645"/>
                <a:gd name="T14" fmla="*/ 146 w 344"/>
                <a:gd name="T15" fmla="*/ 365 h 645"/>
                <a:gd name="T16" fmla="*/ 50 w 344"/>
                <a:gd name="T17" fmla="*/ 473 h 645"/>
                <a:gd name="T18" fmla="*/ 30 w 344"/>
                <a:gd name="T19" fmla="*/ 504 h 645"/>
                <a:gd name="T20" fmla="*/ 17 w 344"/>
                <a:gd name="T21" fmla="*/ 534 h 645"/>
                <a:gd name="T22" fmla="*/ 10 w 344"/>
                <a:gd name="T23" fmla="*/ 580 h 645"/>
                <a:gd name="T24" fmla="*/ 0 w 344"/>
                <a:gd name="T25" fmla="*/ 644 h 645"/>
                <a:gd name="T26" fmla="*/ 0 w 344"/>
                <a:gd name="T27" fmla="*/ 364 h 645"/>
                <a:gd name="T28" fmla="*/ 5 w 344"/>
                <a:gd name="T29" fmla="*/ 391 h 645"/>
                <a:gd name="T30" fmla="*/ 10 w 344"/>
                <a:gd name="T31" fmla="*/ 403 h 645"/>
                <a:gd name="T32" fmla="*/ 20 w 344"/>
                <a:gd name="T33" fmla="*/ 409 h 645"/>
                <a:gd name="T34" fmla="*/ 30 w 344"/>
                <a:gd name="T35" fmla="*/ 412 h 645"/>
                <a:gd name="T36" fmla="*/ 45 w 344"/>
                <a:gd name="T37" fmla="*/ 412 h 645"/>
                <a:gd name="T38" fmla="*/ 60 w 344"/>
                <a:gd name="T39" fmla="*/ 406 h 645"/>
                <a:gd name="T40" fmla="*/ 257 w 344"/>
                <a:gd name="T41" fmla="*/ 189 h 645"/>
                <a:gd name="T42" fmla="*/ 297 w 344"/>
                <a:gd name="T43" fmla="*/ 138 h 645"/>
                <a:gd name="T44" fmla="*/ 312 w 344"/>
                <a:gd name="T45" fmla="*/ 111 h 645"/>
                <a:gd name="T46" fmla="*/ 325 w 344"/>
                <a:gd name="T47" fmla="*/ 84 h 645"/>
                <a:gd name="T48" fmla="*/ 335 w 344"/>
                <a:gd name="T49" fmla="*/ 39 h 645"/>
                <a:gd name="T50" fmla="*/ 343 w 344"/>
                <a:gd name="T51" fmla="*/ 0 h 645"/>
                <a:gd name="T52" fmla="*/ 343 w 344"/>
                <a:gd name="T53" fmla="*/ 1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23" name="Freeform 24"/>
            <p:cNvSpPr>
              <a:spLocks/>
            </p:cNvSpPr>
            <p:nvPr/>
          </p:nvSpPr>
          <p:spPr bwMode="auto">
            <a:xfrm>
              <a:off x="222" y="1010"/>
              <a:ext cx="344" cy="645"/>
            </a:xfrm>
            <a:custGeom>
              <a:avLst/>
              <a:gdLst>
                <a:gd name="T0" fmla="*/ 343 w 344"/>
                <a:gd name="T1" fmla="*/ 52 h 645"/>
                <a:gd name="T2" fmla="*/ 343 w 344"/>
                <a:gd name="T3" fmla="*/ 194 h 645"/>
                <a:gd name="T4" fmla="*/ 335 w 344"/>
                <a:gd name="T5" fmla="*/ 188 h 645"/>
                <a:gd name="T6" fmla="*/ 315 w 344"/>
                <a:gd name="T7" fmla="*/ 188 h 645"/>
                <a:gd name="T8" fmla="*/ 300 w 344"/>
                <a:gd name="T9" fmla="*/ 194 h 645"/>
                <a:gd name="T10" fmla="*/ 284 w 344"/>
                <a:gd name="T11" fmla="*/ 209 h 645"/>
                <a:gd name="T12" fmla="*/ 242 w 344"/>
                <a:gd name="T13" fmla="*/ 260 h 645"/>
                <a:gd name="T14" fmla="*/ 146 w 344"/>
                <a:gd name="T15" fmla="*/ 365 h 645"/>
                <a:gd name="T16" fmla="*/ 50 w 344"/>
                <a:gd name="T17" fmla="*/ 473 h 645"/>
                <a:gd name="T18" fmla="*/ 30 w 344"/>
                <a:gd name="T19" fmla="*/ 504 h 645"/>
                <a:gd name="T20" fmla="*/ 17 w 344"/>
                <a:gd name="T21" fmla="*/ 534 h 645"/>
                <a:gd name="T22" fmla="*/ 10 w 344"/>
                <a:gd name="T23" fmla="*/ 580 h 645"/>
                <a:gd name="T24" fmla="*/ 0 w 344"/>
                <a:gd name="T25" fmla="*/ 644 h 645"/>
                <a:gd name="T26" fmla="*/ 0 w 344"/>
                <a:gd name="T27" fmla="*/ 364 h 645"/>
                <a:gd name="T28" fmla="*/ 5 w 344"/>
                <a:gd name="T29" fmla="*/ 391 h 645"/>
                <a:gd name="T30" fmla="*/ 10 w 344"/>
                <a:gd name="T31" fmla="*/ 403 h 645"/>
                <a:gd name="T32" fmla="*/ 20 w 344"/>
                <a:gd name="T33" fmla="*/ 409 h 645"/>
                <a:gd name="T34" fmla="*/ 30 w 344"/>
                <a:gd name="T35" fmla="*/ 412 h 645"/>
                <a:gd name="T36" fmla="*/ 45 w 344"/>
                <a:gd name="T37" fmla="*/ 412 h 645"/>
                <a:gd name="T38" fmla="*/ 60 w 344"/>
                <a:gd name="T39" fmla="*/ 406 h 645"/>
                <a:gd name="T40" fmla="*/ 257 w 344"/>
                <a:gd name="T41" fmla="*/ 189 h 645"/>
                <a:gd name="T42" fmla="*/ 297 w 344"/>
                <a:gd name="T43" fmla="*/ 138 h 645"/>
                <a:gd name="T44" fmla="*/ 312 w 344"/>
                <a:gd name="T45" fmla="*/ 111 h 645"/>
                <a:gd name="T46" fmla="*/ 325 w 344"/>
                <a:gd name="T47" fmla="*/ 84 h 645"/>
                <a:gd name="T48" fmla="*/ 335 w 344"/>
                <a:gd name="T49" fmla="*/ 39 h 645"/>
                <a:gd name="T50" fmla="*/ 343 w 344"/>
                <a:gd name="T51" fmla="*/ 0 h 645"/>
                <a:gd name="T52" fmla="*/ 343 w 344"/>
                <a:gd name="T53" fmla="*/ 1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24" name="Freeform 25"/>
            <p:cNvSpPr>
              <a:spLocks/>
            </p:cNvSpPr>
            <p:nvPr/>
          </p:nvSpPr>
          <p:spPr bwMode="auto">
            <a:xfrm>
              <a:off x="222" y="1266"/>
              <a:ext cx="344" cy="646"/>
            </a:xfrm>
            <a:custGeom>
              <a:avLst/>
              <a:gdLst>
                <a:gd name="T0" fmla="*/ 343 w 344"/>
                <a:gd name="T1" fmla="*/ 52 h 646"/>
                <a:gd name="T2" fmla="*/ 343 w 344"/>
                <a:gd name="T3" fmla="*/ 194 h 646"/>
                <a:gd name="T4" fmla="*/ 335 w 344"/>
                <a:gd name="T5" fmla="*/ 188 h 646"/>
                <a:gd name="T6" fmla="*/ 315 w 344"/>
                <a:gd name="T7" fmla="*/ 188 h 646"/>
                <a:gd name="T8" fmla="*/ 300 w 344"/>
                <a:gd name="T9" fmla="*/ 194 h 646"/>
                <a:gd name="T10" fmla="*/ 284 w 344"/>
                <a:gd name="T11" fmla="*/ 209 h 646"/>
                <a:gd name="T12" fmla="*/ 242 w 344"/>
                <a:gd name="T13" fmla="*/ 260 h 646"/>
                <a:gd name="T14" fmla="*/ 146 w 344"/>
                <a:gd name="T15" fmla="*/ 366 h 646"/>
                <a:gd name="T16" fmla="*/ 50 w 344"/>
                <a:gd name="T17" fmla="*/ 474 h 646"/>
                <a:gd name="T18" fmla="*/ 30 w 344"/>
                <a:gd name="T19" fmla="*/ 504 h 646"/>
                <a:gd name="T20" fmla="*/ 17 w 344"/>
                <a:gd name="T21" fmla="*/ 534 h 646"/>
                <a:gd name="T22" fmla="*/ 10 w 344"/>
                <a:gd name="T23" fmla="*/ 581 h 646"/>
                <a:gd name="T24" fmla="*/ 0 w 344"/>
                <a:gd name="T25" fmla="*/ 645 h 646"/>
                <a:gd name="T26" fmla="*/ 0 w 344"/>
                <a:gd name="T27" fmla="*/ 364 h 646"/>
                <a:gd name="T28" fmla="*/ 5 w 344"/>
                <a:gd name="T29" fmla="*/ 391 h 646"/>
                <a:gd name="T30" fmla="*/ 10 w 344"/>
                <a:gd name="T31" fmla="*/ 403 h 646"/>
                <a:gd name="T32" fmla="*/ 20 w 344"/>
                <a:gd name="T33" fmla="*/ 409 h 646"/>
                <a:gd name="T34" fmla="*/ 30 w 344"/>
                <a:gd name="T35" fmla="*/ 412 h 646"/>
                <a:gd name="T36" fmla="*/ 45 w 344"/>
                <a:gd name="T37" fmla="*/ 412 h 646"/>
                <a:gd name="T38" fmla="*/ 60 w 344"/>
                <a:gd name="T39" fmla="*/ 406 h 646"/>
                <a:gd name="T40" fmla="*/ 257 w 344"/>
                <a:gd name="T41" fmla="*/ 189 h 646"/>
                <a:gd name="T42" fmla="*/ 297 w 344"/>
                <a:gd name="T43" fmla="*/ 138 h 646"/>
                <a:gd name="T44" fmla="*/ 312 w 344"/>
                <a:gd name="T45" fmla="*/ 111 h 646"/>
                <a:gd name="T46" fmla="*/ 325 w 344"/>
                <a:gd name="T47" fmla="*/ 84 h 646"/>
                <a:gd name="T48" fmla="*/ 335 w 344"/>
                <a:gd name="T49" fmla="*/ 39 h 646"/>
                <a:gd name="T50" fmla="*/ 343 w 344"/>
                <a:gd name="T51" fmla="*/ 0 h 646"/>
                <a:gd name="T52" fmla="*/ 343 w 344"/>
                <a:gd name="T53" fmla="*/ 11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25" name="Freeform 26"/>
            <p:cNvSpPr>
              <a:spLocks/>
            </p:cNvSpPr>
            <p:nvPr/>
          </p:nvSpPr>
          <p:spPr bwMode="auto">
            <a:xfrm>
              <a:off x="222" y="1522"/>
              <a:ext cx="344" cy="647"/>
            </a:xfrm>
            <a:custGeom>
              <a:avLst/>
              <a:gdLst>
                <a:gd name="T0" fmla="*/ 343 w 344"/>
                <a:gd name="T1" fmla="*/ 52 h 647"/>
                <a:gd name="T2" fmla="*/ 343 w 344"/>
                <a:gd name="T3" fmla="*/ 194 h 647"/>
                <a:gd name="T4" fmla="*/ 335 w 344"/>
                <a:gd name="T5" fmla="*/ 188 h 647"/>
                <a:gd name="T6" fmla="*/ 315 w 344"/>
                <a:gd name="T7" fmla="*/ 188 h 647"/>
                <a:gd name="T8" fmla="*/ 300 w 344"/>
                <a:gd name="T9" fmla="*/ 194 h 647"/>
                <a:gd name="T10" fmla="*/ 284 w 344"/>
                <a:gd name="T11" fmla="*/ 209 h 647"/>
                <a:gd name="T12" fmla="*/ 242 w 344"/>
                <a:gd name="T13" fmla="*/ 261 h 647"/>
                <a:gd name="T14" fmla="*/ 146 w 344"/>
                <a:gd name="T15" fmla="*/ 366 h 647"/>
                <a:gd name="T16" fmla="*/ 50 w 344"/>
                <a:gd name="T17" fmla="*/ 475 h 647"/>
                <a:gd name="T18" fmla="*/ 30 w 344"/>
                <a:gd name="T19" fmla="*/ 505 h 647"/>
                <a:gd name="T20" fmla="*/ 17 w 344"/>
                <a:gd name="T21" fmla="*/ 535 h 647"/>
                <a:gd name="T22" fmla="*/ 10 w 344"/>
                <a:gd name="T23" fmla="*/ 582 h 647"/>
                <a:gd name="T24" fmla="*/ 0 w 344"/>
                <a:gd name="T25" fmla="*/ 646 h 647"/>
                <a:gd name="T26" fmla="*/ 0 w 344"/>
                <a:gd name="T27" fmla="*/ 365 h 647"/>
                <a:gd name="T28" fmla="*/ 5 w 344"/>
                <a:gd name="T29" fmla="*/ 392 h 647"/>
                <a:gd name="T30" fmla="*/ 10 w 344"/>
                <a:gd name="T31" fmla="*/ 404 h 647"/>
                <a:gd name="T32" fmla="*/ 20 w 344"/>
                <a:gd name="T33" fmla="*/ 410 h 647"/>
                <a:gd name="T34" fmla="*/ 30 w 344"/>
                <a:gd name="T35" fmla="*/ 413 h 647"/>
                <a:gd name="T36" fmla="*/ 45 w 344"/>
                <a:gd name="T37" fmla="*/ 413 h 647"/>
                <a:gd name="T38" fmla="*/ 60 w 344"/>
                <a:gd name="T39" fmla="*/ 407 h 647"/>
                <a:gd name="T40" fmla="*/ 257 w 344"/>
                <a:gd name="T41" fmla="*/ 190 h 647"/>
                <a:gd name="T42" fmla="*/ 297 w 344"/>
                <a:gd name="T43" fmla="*/ 138 h 647"/>
                <a:gd name="T44" fmla="*/ 312 w 344"/>
                <a:gd name="T45" fmla="*/ 111 h 647"/>
                <a:gd name="T46" fmla="*/ 325 w 344"/>
                <a:gd name="T47" fmla="*/ 84 h 647"/>
                <a:gd name="T48" fmla="*/ 335 w 344"/>
                <a:gd name="T49" fmla="*/ 39 h 647"/>
                <a:gd name="T50" fmla="*/ 343 w 344"/>
                <a:gd name="T51" fmla="*/ 0 h 647"/>
                <a:gd name="T52" fmla="*/ 343 w 344"/>
                <a:gd name="T53" fmla="*/ 11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26" name="Freeform 27"/>
            <p:cNvSpPr>
              <a:spLocks/>
            </p:cNvSpPr>
            <p:nvPr/>
          </p:nvSpPr>
          <p:spPr bwMode="auto">
            <a:xfrm>
              <a:off x="219" y="4178"/>
              <a:ext cx="349" cy="149"/>
            </a:xfrm>
            <a:custGeom>
              <a:avLst/>
              <a:gdLst>
                <a:gd name="T0" fmla="*/ 345 w 349"/>
                <a:gd name="T1" fmla="*/ 52 h 149"/>
                <a:gd name="T2" fmla="*/ 348 w 349"/>
                <a:gd name="T3" fmla="*/ 144 h 149"/>
                <a:gd name="T4" fmla="*/ 0 w 349"/>
                <a:gd name="T5" fmla="*/ 148 h 149"/>
                <a:gd name="T6" fmla="*/ 299 w 349"/>
                <a:gd name="T7" fmla="*/ 143 h 149"/>
                <a:gd name="T8" fmla="*/ 315 w 349"/>
                <a:gd name="T9" fmla="*/ 111 h 149"/>
                <a:gd name="T10" fmla="*/ 328 w 349"/>
                <a:gd name="T11" fmla="*/ 84 h 149"/>
                <a:gd name="T12" fmla="*/ 338 w 349"/>
                <a:gd name="T13" fmla="*/ 39 h 149"/>
                <a:gd name="T14" fmla="*/ 345 w 349"/>
                <a:gd name="T15" fmla="*/ 0 h 149"/>
                <a:gd name="T16" fmla="*/ 345 w 349"/>
                <a:gd name="T17" fmla="*/ 11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27" name="Freeform 28"/>
            <p:cNvSpPr>
              <a:spLocks/>
            </p:cNvSpPr>
            <p:nvPr/>
          </p:nvSpPr>
          <p:spPr bwMode="auto">
            <a:xfrm>
              <a:off x="222" y="211"/>
              <a:ext cx="344" cy="646"/>
            </a:xfrm>
            <a:custGeom>
              <a:avLst/>
              <a:gdLst>
                <a:gd name="T0" fmla="*/ 343 w 344"/>
                <a:gd name="T1" fmla="*/ 52 h 646"/>
                <a:gd name="T2" fmla="*/ 343 w 344"/>
                <a:gd name="T3" fmla="*/ 194 h 646"/>
                <a:gd name="T4" fmla="*/ 335 w 344"/>
                <a:gd name="T5" fmla="*/ 188 h 646"/>
                <a:gd name="T6" fmla="*/ 315 w 344"/>
                <a:gd name="T7" fmla="*/ 188 h 646"/>
                <a:gd name="T8" fmla="*/ 300 w 344"/>
                <a:gd name="T9" fmla="*/ 194 h 646"/>
                <a:gd name="T10" fmla="*/ 284 w 344"/>
                <a:gd name="T11" fmla="*/ 209 h 646"/>
                <a:gd name="T12" fmla="*/ 242 w 344"/>
                <a:gd name="T13" fmla="*/ 260 h 646"/>
                <a:gd name="T14" fmla="*/ 146 w 344"/>
                <a:gd name="T15" fmla="*/ 366 h 646"/>
                <a:gd name="T16" fmla="*/ 50 w 344"/>
                <a:gd name="T17" fmla="*/ 474 h 646"/>
                <a:gd name="T18" fmla="*/ 30 w 344"/>
                <a:gd name="T19" fmla="*/ 504 h 646"/>
                <a:gd name="T20" fmla="*/ 17 w 344"/>
                <a:gd name="T21" fmla="*/ 534 h 646"/>
                <a:gd name="T22" fmla="*/ 10 w 344"/>
                <a:gd name="T23" fmla="*/ 581 h 646"/>
                <a:gd name="T24" fmla="*/ 0 w 344"/>
                <a:gd name="T25" fmla="*/ 645 h 646"/>
                <a:gd name="T26" fmla="*/ 0 w 344"/>
                <a:gd name="T27" fmla="*/ 364 h 646"/>
                <a:gd name="T28" fmla="*/ 5 w 344"/>
                <a:gd name="T29" fmla="*/ 391 h 646"/>
                <a:gd name="T30" fmla="*/ 10 w 344"/>
                <a:gd name="T31" fmla="*/ 403 h 646"/>
                <a:gd name="T32" fmla="*/ 20 w 344"/>
                <a:gd name="T33" fmla="*/ 409 h 646"/>
                <a:gd name="T34" fmla="*/ 30 w 344"/>
                <a:gd name="T35" fmla="*/ 412 h 646"/>
                <a:gd name="T36" fmla="*/ 45 w 344"/>
                <a:gd name="T37" fmla="*/ 412 h 646"/>
                <a:gd name="T38" fmla="*/ 60 w 344"/>
                <a:gd name="T39" fmla="*/ 406 h 646"/>
                <a:gd name="T40" fmla="*/ 257 w 344"/>
                <a:gd name="T41" fmla="*/ 189 h 646"/>
                <a:gd name="T42" fmla="*/ 297 w 344"/>
                <a:gd name="T43" fmla="*/ 138 h 646"/>
                <a:gd name="T44" fmla="*/ 312 w 344"/>
                <a:gd name="T45" fmla="*/ 111 h 646"/>
                <a:gd name="T46" fmla="*/ 325 w 344"/>
                <a:gd name="T47" fmla="*/ 84 h 646"/>
                <a:gd name="T48" fmla="*/ 335 w 344"/>
                <a:gd name="T49" fmla="*/ 39 h 646"/>
                <a:gd name="T50" fmla="*/ 343 w 344"/>
                <a:gd name="T51" fmla="*/ 0 h 646"/>
                <a:gd name="T52" fmla="*/ 343 w 344"/>
                <a:gd name="T53" fmla="*/ 11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28" name="Freeform 29"/>
            <p:cNvSpPr>
              <a:spLocks/>
            </p:cNvSpPr>
            <p:nvPr/>
          </p:nvSpPr>
          <p:spPr bwMode="auto">
            <a:xfrm>
              <a:off x="222" y="-3"/>
              <a:ext cx="346" cy="574"/>
            </a:xfrm>
            <a:custGeom>
              <a:avLst/>
              <a:gdLst>
                <a:gd name="T0" fmla="*/ 345 w 346"/>
                <a:gd name="T1" fmla="*/ 0 h 574"/>
                <a:gd name="T2" fmla="*/ 343 w 346"/>
                <a:gd name="T3" fmla="*/ 122 h 574"/>
                <a:gd name="T4" fmla="*/ 336 w 346"/>
                <a:gd name="T5" fmla="*/ 116 h 574"/>
                <a:gd name="T6" fmla="*/ 315 w 346"/>
                <a:gd name="T7" fmla="*/ 116 h 574"/>
                <a:gd name="T8" fmla="*/ 300 w 346"/>
                <a:gd name="T9" fmla="*/ 122 h 574"/>
                <a:gd name="T10" fmla="*/ 285 w 346"/>
                <a:gd name="T11" fmla="*/ 137 h 574"/>
                <a:gd name="T12" fmla="*/ 242 w 346"/>
                <a:gd name="T13" fmla="*/ 188 h 574"/>
                <a:gd name="T14" fmla="*/ 146 w 346"/>
                <a:gd name="T15" fmla="*/ 294 h 574"/>
                <a:gd name="T16" fmla="*/ 50 w 346"/>
                <a:gd name="T17" fmla="*/ 402 h 574"/>
                <a:gd name="T18" fmla="*/ 30 w 346"/>
                <a:gd name="T19" fmla="*/ 432 h 574"/>
                <a:gd name="T20" fmla="*/ 17 w 346"/>
                <a:gd name="T21" fmla="*/ 462 h 574"/>
                <a:gd name="T22" fmla="*/ 10 w 346"/>
                <a:gd name="T23" fmla="*/ 509 h 574"/>
                <a:gd name="T24" fmla="*/ 0 w 346"/>
                <a:gd name="T25" fmla="*/ 573 h 574"/>
                <a:gd name="T26" fmla="*/ 0 w 346"/>
                <a:gd name="T27" fmla="*/ 292 h 574"/>
                <a:gd name="T28" fmla="*/ 5 w 346"/>
                <a:gd name="T29" fmla="*/ 319 h 574"/>
                <a:gd name="T30" fmla="*/ 10 w 346"/>
                <a:gd name="T31" fmla="*/ 331 h 574"/>
                <a:gd name="T32" fmla="*/ 20 w 346"/>
                <a:gd name="T33" fmla="*/ 337 h 574"/>
                <a:gd name="T34" fmla="*/ 30 w 346"/>
                <a:gd name="T35" fmla="*/ 340 h 574"/>
                <a:gd name="T36" fmla="*/ 45 w 346"/>
                <a:gd name="T37" fmla="*/ 340 h 574"/>
                <a:gd name="T38" fmla="*/ 60 w 346"/>
                <a:gd name="T39" fmla="*/ 334 h 574"/>
                <a:gd name="T40" fmla="*/ 257 w 346"/>
                <a:gd name="T41" fmla="*/ 117 h 574"/>
                <a:gd name="T42" fmla="*/ 298 w 346"/>
                <a:gd name="T43" fmla="*/ 66 h 574"/>
                <a:gd name="T44" fmla="*/ 313 w 346"/>
                <a:gd name="T45" fmla="*/ 39 h 574"/>
                <a:gd name="T46" fmla="*/ 326 w 346"/>
                <a:gd name="T47" fmla="*/ 12 h 574"/>
                <a:gd name="T48" fmla="*/ 329 w 346"/>
                <a:gd name="T49" fmla="*/ 0 h 574"/>
                <a:gd name="T50" fmla="*/ 345 w 346"/>
                <a:gd name="T51" fmla="*/ 3 h 574"/>
                <a:gd name="T52" fmla="*/ 343 w 346"/>
                <a:gd name="T53" fmla="*/ 4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29" name="Freeform 30"/>
            <p:cNvSpPr>
              <a:spLocks/>
            </p:cNvSpPr>
            <p:nvPr/>
          </p:nvSpPr>
          <p:spPr bwMode="auto">
            <a:xfrm>
              <a:off x="224" y="-6"/>
              <a:ext cx="154" cy="294"/>
            </a:xfrm>
            <a:custGeom>
              <a:avLst/>
              <a:gdLst>
                <a:gd name="T0" fmla="*/ 153 w 154"/>
                <a:gd name="T1" fmla="*/ 3 h 294"/>
                <a:gd name="T2" fmla="*/ 50 w 154"/>
                <a:gd name="T3" fmla="*/ 122 h 294"/>
                <a:gd name="T4" fmla="*/ 30 w 154"/>
                <a:gd name="T5" fmla="*/ 152 h 294"/>
                <a:gd name="T6" fmla="*/ 17 w 154"/>
                <a:gd name="T7" fmla="*/ 182 h 294"/>
                <a:gd name="T8" fmla="*/ 10 w 154"/>
                <a:gd name="T9" fmla="*/ 229 h 294"/>
                <a:gd name="T10" fmla="*/ 0 w 154"/>
                <a:gd name="T11" fmla="*/ 293 h 294"/>
                <a:gd name="T12" fmla="*/ 0 w 154"/>
                <a:gd name="T13" fmla="*/ 12 h 294"/>
                <a:gd name="T14" fmla="*/ 5 w 154"/>
                <a:gd name="T15" fmla="*/ 39 h 294"/>
                <a:gd name="T16" fmla="*/ 10 w 154"/>
                <a:gd name="T17" fmla="*/ 51 h 294"/>
                <a:gd name="T18" fmla="*/ 20 w 154"/>
                <a:gd name="T19" fmla="*/ 57 h 294"/>
                <a:gd name="T20" fmla="*/ 30 w 154"/>
                <a:gd name="T21" fmla="*/ 60 h 294"/>
                <a:gd name="T22" fmla="*/ 45 w 154"/>
                <a:gd name="T23" fmla="*/ 60 h 294"/>
                <a:gd name="T24" fmla="*/ 60 w 154"/>
                <a:gd name="T25" fmla="*/ 54 h 294"/>
                <a:gd name="T26" fmla="*/ 110 w 154"/>
                <a:gd name="T2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30" name="Freeform 31"/>
            <p:cNvSpPr>
              <a:spLocks/>
            </p:cNvSpPr>
            <p:nvPr/>
          </p:nvSpPr>
          <p:spPr bwMode="auto">
            <a:xfrm>
              <a:off x="222" y="1796"/>
              <a:ext cx="344" cy="646"/>
            </a:xfrm>
            <a:custGeom>
              <a:avLst/>
              <a:gdLst>
                <a:gd name="T0" fmla="*/ 343 w 344"/>
                <a:gd name="T1" fmla="*/ 52 h 646"/>
                <a:gd name="T2" fmla="*/ 343 w 344"/>
                <a:gd name="T3" fmla="*/ 194 h 646"/>
                <a:gd name="T4" fmla="*/ 335 w 344"/>
                <a:gd name="T5" fmla="*/ 188 h 646"/>
                <a:gd name="T6" fmla="*/ 315 w 344"/>
                <a:gd name="T7" fmla="*/ 188 h 646"/>
                <a:gd name="T8" fmla="*/ 300 w 344"/>
                <a:gd name="T9" fmla="*/ 194 h 646"/>
                <a:gd name="T10" fmla="*/ 284 w 344"/>
                <a:gd name="T11" fmla="*/ 209 h 646"/>
                <a:gd name="T12" fmla="*/ 242 w 344"/>
                <a:gd name="T13" fmla="*/ 260 h 646"/>
                <a:gd name="T14" fmla="*/ 146 w 344"/>
                <a:gd name="T15" fmla="*/ 366 h 646"/>
                <a:gd name="T16" fmla="*/ 50 w 344"/>
                <a:gd name="T17" fmla="*/ 474 h 646"/>
                <a:gd name="T18" fmla="*/ 30 w 344"/>
                <a:gd name="T19" fmla="*/ 504 h 646"/>
                <a:gd name="T20" fmla="*/ 17 w 344"/>
                <a:gd name="T21" fmla="*/ 534 h 646"/>
                <a:gd name="T22" fmla="*/ 10 w 344"/>
                <a:gd name="T23" fmla="*/ 581 h 646"/>
                <a:gd name="T24" fmla="*/ 0 w 344"/>
                <a:gd name="T25" fmla="*/ 645 h 646"/>
                <a:gd name="T26" fmla="*/ 0 w 344"/>
                <a:gd name="T27" fmla="*/ 364 h 646"/>
                <a:gd name="T28" fmla="*/ 5 w 344"/>
                <a:gd name="T29" fmla="*/ 391 h 646"/>
                <a:gd name="T30" fmla="*/ 10 w 344"/>
                <a:gd name="T31" fmla="*/ 403 h 646"/>
                <a:gd name="T32" fmla="*/ 20 w 344"/>
                <a:gd name="T33" fmla="*/ 409 h 646"/>
                <a:gd name="T34" fmla="*/ 30 w 344"/>
                <a:gd name="T35" fmla="*/ 412 h 646"/>
                <a:gd name="T36" fmla="*/ 45 w 344"/>
                <a:gd name="T37" fmla="*/ 412 h 646"/>
                <a:gd name="T38" fmla="*/ 60 w 344"/>
                <a:gd name="T39" fmla="*/ 406 h 646"/>
                <a:gd name="T40" fmla="*/ 257 w 344"/>
                <a:gd name="T41" fmla="*/ 189 h 646"/>
                <a:gd name="T42" fmla="*/ 297 w 344"/>
                <a:gd name="T43" fmla="*/ 138 h 646"/>
                <a:gd name="T44" fmla="*/ 312 w 344"/>
                <a:gd name="T45" fmla="*/ 111 h 646"/>
                <a:gd name="T46" fmla="*/ 325 w 344"/>
                <a:gd name="T47" fmla="*/ 84 h 646"/>
                <a:gd name="T48" fmla="*/ 335 w 344"/>
                <a:gd name="T49" fmla="*/ 39 h 646"/>
                <a:gd name="T50" fmla="*/ 343 w 344"/>
                <a:gd name="T51" fmla="*/ 0 h 646"/>
                <a:gd name="T52" fmla="*/ 343 w 344"/>
                <a:gd name="T53" fmla="*/ 11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31" name="Rectangle 32"/>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a:noFill/>
            </a:ln>
            <a:effectLst/>
            <a:extLst/>
          </p:spPr>
          <p:txBody>
            <a:bodyPr/>
            <a:lstStyle/>
            <a:p>
              <a:pPr>
                <a:defRPr/>
              </a:pPr>
              <a:endParaRPr lang="ru-RU"/>
            </a:p>
          </p:txBody>
        </p:sp>
        <p:sp>
          <p:nvSpPr>
            <p:cNvPr id="32" name="Line 33"/>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xtLst>
              <a:ext uri="{909E8E84-426E-40DD-AFC4-6F175D3DCCD1}"/>
            </a:extLst>
          </p:spPr>
          <p:txBody>
            <a:bodyPr/>
            <a:lstStyle/>
            <a:p>
              <a:pPr>
                <a:defRPr/>
              </a:pPr>
              <a:endParaRPr lang="ru-RU"/>
            </a:p>
          </p:txBody>
        </p:sp>
        <p:sp>
          <p:nvSpPr>
            <p:cNvPr id="33" name="Line 34"/>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xtLst>
              <a:ext uri="{909E8E84-426E-40DD-AFC4-6F175D3DCCD1}"/>
            </a:extLst>
          </p:spPr>
          <p:txBody>
            <a:bodyPr/>
            <a:lstStyle/>
            <a:p>
              <a:pPr>
                <a:defRPr/>
              </a:pPr>
              <a:endParaRPr lang="ru-RU"/>
            </a:p>
          </p:txBody>
        </p:sp>
      </p:grpSp>
      <p:grpSp>
        <p:nvGrpSpPr>
          <p:cNvPr id="34" name="Group 35"/>
          <p:cNvGrpSpPr>
            <a:grpSpLocks/>
          </p:cNvGrpSpPr>
          <p:nvPr/>
        </p:nvGrpSpPr>
        <p:grpSpPr bwMode="auto">
          <a:xfrm>
            <a:off x="523875" y="1428750"/>
            <a:ext cx="2095500" cy="2095500"/>
            <a:chOff x="330" y="900"/>
            <a:chExt cx="1320" cy="1320"/>
          </a:xfrm>
        </p:grpSpPr>
        <p:sp>
          <p:nvSpPr>
            <p:cNvPr id="35" name="Rectangle 36"/>
            <p:cNvSpPr>
              <a:spLocks noChangeArrowheads="1"/>
            </p:cNvSpPr>
            <p:nvPr/>
          </p:nvSpPr>
          <p:spPr bwMode="auto">
            <a:xfrm>
              <a:off x="975" y="900"/>
              <a:ext cx="675" cy="1320"/>
            </a:xfrm>
            <a:prstGeom prst="rect">
              <a:avLst/>
            </a:prstGeom>
            <a:gradFill rotWithShape="0">
              <a:gsLst>
                <a:gs pos="0">
                  <a:schemeClr val="bg1">
                    <a:gamma/>
                    <a:shade val="46275"/>
                    <a:invGamma/>
                  </a:schemeClr>
                </a:gs>
                <a:gs pos="100000">
                  <a:schemeClr val="bg1"/>
                </a:gs>
              </a:gsLst>
              <a:path path="shape">
                <a:fillToRect l="50000" t="50000" r="50000" b="50000"/>
              </a:path>
            </a:gradFill>
            <a:ln>
              <a:noFill/>
            </a:ln>
            <a:effectLst/>
            <a:extLst/>
          </p:spPr>
          <p:txBody>
            <a:bodyPr/>
            <a:lstStyle/>
            <a:p>
              <a:pPr>
                <a:defRPr/>
              </a:pPr>
              <a:endParaRPr lang="ru-RU"/>
            </a:p>
          </p:txBody>
        </p:sp>
        <p:grpSp>
          <p:nvGrpSpPr>
            <p:cNvPr id="36" name="Group 37"/>
            <p:cNvGrpSpPr>
              <a:grpSpLocks/>
            </p:cNvGrpSpPr>
            <p:nvPr/>
          </p:nvGrpSpPr>
          <p:grpSpPr bwMode="auto">
            <a:xfrm>
              <a:off x="330" y="1015"/>
              <a:ext cx="1079" cy="1060"/>
              <a:chOff x="330" y="1015"/>
              <a:chExt cx="1079" cy="1060"/>
            </a:xfrm>
          </p:grpSpPr>
          <p:grpSp>
            <p:nvGrpSpPr>
              <p:cNvPr id="37" name="Group 38"/>
              <p:cNvGrpSpPr>
                <a:grpSpLocks/>
              </p:cNvGrpSpPr>
              <p:nvPr/>
            </p:nvGrpSpPr>
            <p:grpSpPr bwMode="auto">
              <a:xfrm>
                <a:off x="330" y="1015"/>
                <a:ext cx="1079" cy="1060"/>
                <a:chOff x="330" y="1015"/>
                <a:chExt cx="1079" cy="1060"/>
              </a:xfrm>
            </p:grpSpPr>
            <p:grpSp>
              <p:nvGrpSpPr>
                <p:cNvPr id="45" name="Group 39"/>
                <p:cNvGrpSpPr>
                  <a:grpSpLocks/>
                </p:cNvGrpSpPr>
                <p:nvPr/>
              </p:nvGrpSpPr>
              <p:grpSpPr bwMode="auto">
                <a:xfrm>
                  <a:off x="330" y="1015"/>
                  <a:ext cx="1079" cy="1060"/>
                  <a:chOff x="330" y="1015"/>
                  <a:chExt cx="1079" cy="1060"/>
                </a:xfrm>
              </p:grpSpPr>
              <p:sp>
                <p:nvSpPr>
                  <p:cNvPr id="50" name="Rectangle 40"/>
                  <p:cNvSpPr>
                    <a:spLocks noChangeArrowheads="1"/>
                  </p:cNvSpPr>
                  <p:nvPr/>
                </p:nvSpPr>
                <p:spPr bwMode="auto">
                  <a:xfrm>
                    <a:off x="333" y="1910"/>
                    <a:ext cx="1074" cy="165"/>
                  </a:xfrm>
                  <a:prstGeom prst="rect">
                    <a:avLst/>
                  </a:prstGeom>
                  <a:gradFill rotWithShape="0">
                    <a:gsLst>
                      <a:gs pos="0">
                        <a:schemeClr val="accent1"/>
                      </a:gs>
                      <a:gs pos="100000">
                        <a:schemeClr val="accent1">
                          <a:gamma/>
                          <a:shade val="46275"/>
                          <a:invGamma/>
                        </a:schemeClr>
                      </a:gs>
                    </a:gsLst>
                    <a:lin ang="5400000" scaled="1"/>
                  </a:gradFill>
                  <a:ln>
                    <a:noFill/>
                  </a:ln>
                  <a:effectLst/>
                  <a:extLst/>
                </p:spPr>
                <p:txBody>
                  <a:bodyPr/>
                  <a:lstStyle/>
                  <a:p>
                    <a:pPr>
                      <a:defRPr/>
                    </a:pPr>
                    <a:endParaRPr lang="ru-RU"/>
                  </a:p>
                </p:txBody>
              </p:sp>
              <p:sp>
                <p:nvSpPr>
                  <p:cNvPr id="51" name="Rectangle 41"/>
                  <p:cNvSpPr>
                    <a:spLocks noChangeArrowheads="1"/>
                  </p:cNvSpPr>
                  <p:nvPr/>
                </p:nvSpPr>
                <p:spPr bwMode="auto">
                  <a:xfrm>
                    <a:off x="333" y="1015"/>
                    <a:ext cx="1074" cy="165"/>
                  </a:xfrm>
                  <a:prstGeom prst="rect">
                    <a:avLst/>
                  </a:prstGeom>
                  <a:gradFill rotWithShape="0">
                    <a:gsLst>
                      <a:gs pos="0">
                        <a:schemeClr val="accent1">
                          <a:gamma/>
                          <a:shade val="46275"/>
                          <a:invGamma/>
                        </a:schemeClr>
                      </a:gs>
                      <a:gs pos="100000">
                        <a:schemeClr val="accent1"/>
                      </a:gs>
                    </a:gsLst>
                    <a:lin ang="5400000" scaled="1"/>
                  </a:gradFill>
                  <a:ln>
                    <a:noFill/>
                  </a:ln>
                  <a:effectLst/>
                  <a:extLst/>
                </p:spPr>
                <p:txBody>
                  <a:bodyPr/>
                  <a:lstStyle/>
                  <a:p>
                    <a:pPr>
                      <a:defRPr/>
                    </a:pPr>
                    <a:endParaRPr lang="ru-RU"/>
                  </a:p>
                </p:txBody>
              </p:sp>
              <p:sp>
                <p:nvSpPr>
                  <p:cNvPr id="52" name="AutoShape 42"/>
                  <p:cNvSpPr>
                    <a:spLocks noChangeArrowheads="1"/>
                  </p:cNvSpPr>
                  <p:nvPr/>
                </p:nvSpPr>
                <p:spPr bwMode="auto">
                  <a:xfrm rot="5400000" flipV="1">
                    <a:off x="-91" y="144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amma/>
                          <a:shade val="46275"/>
                          <a:invGamma/>
                        </a:schemeClr>
                      </a:gs>
                      <a:gs pos="100000">
                        <a:schemeClr val="accent1"/>
                      </a:gs>
                    </a:gsLst>
                    <a:lin ang="0" scaled="1"/>
                  </a:gradFill>
                  <a:ln>
                    <a:noFill/>
                  </a:ln>
                  <a:effectLst/>
                  <a:extLst/>
                </p:spPr>
                <p:txBody>
                  <a:bodyPr/>
                  <a:lstStyle/>
                  <a:p>
                    <a:pPr>
                      <a:defRPr/>
                    </a:pPr>
                    <a:endParaRPr lang="ru-RU"/>
                  </a:p>
                </p:txBody>
              </p:sp>
              <p:sp>
                <p:nvSpPr>
                  <p:cNvPr id="53" name="AutoShape 43"/>
                  <p:cNvSpPr>
                    <a:spLocks noChangeArrowheads="1"/>
                  </p:cNvSpPr>
                  <p:nvPr/>
                </p:nvSpPr>
                <p:spPr bwMode="auto">
                  <a:xfrm rot="-5400000" flipH="1" flipV="1">
                    <a:off x="802" y="143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s>
                      <a:gs pos="100000">
                        <a:schemeClr val="accent1">
                          <a:gamma/>
                          <a:shade val="46275"/>
                          <a:invGamma/>
                        </a:schemeClr>
                      </a:gs>
                    </a:gsLst>
                    <a:lin ang="0" scaled="1"/>
                  </a:gradFill>
                  <a:ln>
                    <a:noFill/>
                  </a:ln>
                  <a:effectLst/>
                  <a:extLst/>
                </p:spPr>
                <p:txBody>
                  <a:bodyPr/>
                  <a:lstStyle/>
                  <a:p>
                    <a:pPr>
                      <a:defRPr/>
                    </a:pPr>
                    <a:endParaRPr lang="ru-RU"/>
                  </a:p>
                </p:txBody>
              </p:sp>
            </p:grpSp>
            <p:sp>
              <p:nvSpPr>
                <p:cNvPr id="46" name="Rectangle 44"/>
                <p:cNvSpPr>
                  <a:spLocks noChangeArrowheads="1"/>
                </p:cNvSpPr>
                <p:nvPr/>
              </p:nvSpPr>
              <p:spPr bwMode="auto">
                <a:xfrm>
                  <a:off x="433" y="1111"/>
                  <a:ext cx="874" cy="868"/>
                </a:xfrm>
                <a:prstGeom prst="rect">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p:spPr>
              <p:txBody>
                <a:bodyPr/>
                <a:lstStyle/>
                <a:p>
                  <a:pPr>
                    <a:defRPr/>
                  </a:pPr>
                  <a:endParaRPr lang="ru-RU"/>
                </a:p>
              </p:txBody>
            </p:sp>
            <p:sp>
              <p:nvSpPr>
                <p:cNvPr id="47" name="Oval 45"/>
                <p:cNvSpPr>
                  <a:spLocks noChangeArrowheads="1"/>
                </p:cNvSpPr>
                <p:nvPr/>
              </p:nvSpPr>
              <p:spPr bwMode="auto">
                <a:xfrm>
                  <a:off x="484" y="1170"/>
                  <a:ext cx="772" cy="750"/>
                </a:xfrm>
                <a:prstGeom prst="ellipse">
                  <a:avLst/>
                </a:prstGeom>
                <a:gradFill rotWithShape="0">
                  <a:gsLst>
                    <a:gs pos="0">
                      <a:schemeClr val="accent1"/>
                    </a:gs>
                    <a:gs pos="100000">
                      <a:schemeClr val="accent1">
                        <a:gamma/>
                        <a:shade val="46275"/>
                        <a:invGamma/>
                      </a:schemeClr>
                    </a:gs>
                  </a:gsLst>
                  <a:lin ang="0" scaled="1"/>
                </a:gradFill>
                <a:ln>
                  <a:noFill/>
                </a:ln>
                <a:effectLst/>
                <a:extLst/>
              </p:spPr>
              <p:txBody>
                <a:bodyPr wrap="none" lIns="92075" tIns="46038" rIns="92075" bIns="46038" anchor="ctr"/>
                <a:lstStyle/>
                <a:p>
                  <a:pPr eaLnBrk="0" hangingPunct="0">
                    <a:spcBef>
                      <a:spcPct val="50000"/>
                    </a:spcBef>
                    <a:defRPr/>
                  </a:pPr>
                  <a:endParaRPr lang="ru-RU" sz="2400"/>
                </a:p>
              </p:txBody>
            </p:sp>
            <p:sp>
              <p:nvSpPr>
                <p:cNvPr id="48" name="Oval 46"/>
                <p:cNvSpPr>
                  <a:spLocks noChangeArrowheads="1"/>
                </p:cNvSpPr>
                <p:nvPr/>
              </p:nvSpPr>
              <p:spPr bwMode="auto">
                <a:xfrm>
                  <a:off x="559" y="1241"/>
                  <a:ext cx="622" cy="608"/>
                </a:xfrm>
                <a:prstGeom prst="ellipse">
                  <a:avLst/>
                </a:prstGeom>
                <a:gradFill rotWithShape="0">
                  <a:gsLst>
                    <a:gs pos="0">
                      <a:schemeClr val="accent1">
                        <a:gamma/>
                        <a:shade val="46275"/>
                        <a:invGamma/>
                      </a:schemeClr>
                    </a:gs>
                    <a:gs pos="100000">
                      <a:schemeClr val="accent1"/>
                    </a:gs>
                  </a:gsLst>
                  <a:lin ang="0" scaled="1"/>
                </a:gradFill>
                <a:ln>
                  <a:noFill/>
                </a:ln>
                <a:effectLst/>
                <a:extLst/>
              </p:spPr>
              <p:txBody>
                <a:bodyPr wrap="none" lIns="92075" tIns="46038" rIns="92075" bIns="46038" anchor="ctr"/>
                <a:lstStyle/>
                <a:p>
                  <a:pPr eaLnBrk="0" hangingPunct="0">
                    <a:spcBef>
                      <a:spcPct val="50000"/>
                    </a:spcBef>
                    <a:defRPr/>
                  </a:pPr>
                  <a:endParaRPr lang="ru-RU" sz="2400"/>
                </a:p>
              </p:txBody>
            </p:sp>
            <p:sp>
              <p:nvSpPr>
                <p:cNvPr id="49" name="Oval 47"/>
                <p:cNvSpPr>
                  <a:spLocks noChangeArrowheads="1"/>
                </p:cNvSpPr>
                <p:nvPr/>
              </p:nvSpPr>
              <p:spPr bwMode="auto">
                <a:xfrm>
                  <a:off x="624" y="1303"/>
                  <a:ext cx="492" cy="484"/>
                </a:xfrm>
                <a:prstGeom prst="ellipse">
                  <a:avLst/>
                </a:prstGeom>
                <a:gradFill rotWithShape="0">
                  <a:gsLst>
                    <a:gs pos="0">
                      <a:schemeClr val="accent1"/>
                    </a:gs>
                    <a:gs pos="100000">
                      <a:schemeClr val="accent1">
                        <a:gamma/>
                        <a:shade val="46275"/>
                        <a:invGamma/>
                      </a:schemeClr>
                    </a:gs>
                  </a:gsLst>
                  <a:lin ang="0" scaled="1"/>
                </a:gradFill>
                <a:ln>
                  <a:noFill/>
                </a:ln>
                <a:effectLst/>
                <a:extLst/>
              </p:spPr>
              <p:txBody>
                <a:bodyPr wrap="none" lIns="92075" tIns="46038" rIns="92075" bIns="46038" anchor="ctr"/>
                <a:lstStyle/>
                <a:p>
                  <a:pPr eaLnBrk="0" hangingPunct="0">
                    <a:spcBef>
                      <a:spcPct val="50000"/>
                    </a:spcBef>
                    <a:defRPr/>
                  </a:pPr>
                  <a:endParaRPr lang="ru-RU" sz="2400"/>
                </a:p>
              </p:txBody>
            </p:sp>
          </p:grpSp>
          <p:grpSp>
            <p:nvGrpSpPr>
              <p:cNvPr id="38" name="Group 48"/>
              <p:cNvGrpSpPr>
                <a:grpSpLocks/>
              </p:cNvGrpSpPr>
              <p:nvPr/>
            </p:nvGrpSpPr>
            <p:grpSpPr bwMode="auto">
              <a:xfrm>
                <a:off x="634" y="1345"/>
                <a:ext cx="447" cy="402"/>
                <a:chOff x="634" y="1345"/>
                <a:chExt cx="447" cy="402"/>
              </a:xfrm>
            </p:grpSpPr>
            <p:sp>
              <p:nvSpPr>
                <p:cNvPr id="39" name="Arc 49"/>
                <p:cNvSpPr>
                  <a:spLocks/>
                </p:cNvSpPr>
                <p:nvPr/>
              </p:nvSpPr>
              <p:spPr bwMode="auto">
                <a:xfrm>
                  <a:off x="856" y="1409"/>
                  <a:ext cx="34" cy="288"/>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40" name="Arc 50"/>
                <p:cNvSpPr>
                  <a:spLocks/>
                </p:cNvSpPr>
                <p:nvPr/>
              </p:nvSpPr>
              <p:spPr bwMode="auto">
                <a:xfrm>
                  <a:off x="827" y="1409"/>
                  <a:ext cx="34" cy="288"/>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accent1">
                        <a:gamma/>
                        <a:shade val="46275"/>
                        <a:invGamma/>
                      </a:schemeClr>
                    </a:gs>
                    <a:gs pos="100000">
                      <a:schemeClr val="accent1"/>
                    </a:gs>
                  </a:gsLst>
                  <a:lin ang="0" scaled="1"/>
                </a:gradFill>
                <a:ln>
                  <a:noFill/>
                </a:ln>
                <a:effectLst/>
                <a:extLst/>
              </p:spPr>
              <p:txBody>
                <a:bodyPr/>
                <a:lstStyle/>
                <a:p>
                  <a:pPr>
                    <a:defRPr/>
                  </a:pPr>
                  <a:endParaRPr lang="ru-RU"/>
                </a:p>
              </p:txBody>
            </p:sp>
            <p:sp>
              <p:nvSpPr>
                <p:cNvPr id="41" name="AutoShape 51"/>
                <p:cNvSpPr>
                  <a:spLocks noChangeArrowheads="1"/>
                </p:cNvSpPr>
                <p:nvPr/>
              </p:nvSpPr>
              <p:spPr bwMode="auto">
                <a:xfrm>
                  <a:off x="798" y="1694"/>
                  <a:ext cx="122" cy="53"/>
                </a:xfrm>
                <a:prstGeom prst="roundRect">
                  <a:avLst>
                    <a:gd name="adj" fmla="val 49995"/>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42" name="Freeform 52"/>
                <p:cNvSpPr>
                  <a:spLocks/>
                </p:cNvSpPr>
                <p:nvPr/>
              </p:nvSpPr>
              <p:spPr bwMode="auto">
                <a:xfrm>
                  <a:off x="634" y="1467"/>
                  <a:ext cx="221" cy="230"/>
                </a:xfrm>
                <a:custGeom>
                  <a:avLst/>
                  <a:gdLst>
                    <a:gd name="T0" fmla="*/ 212 w 221"/>
                    <a:gd name="T1" fmla="*/ 204 h 230"/>
                    <a:gd name="T2" fmla="*/ 194 w 221"/>
                    <a:gd name="T3" fmla="*/ 158 h 230"/>
                    <a:gd name="T4" fmla="*/ 188 w 221"/>
                    <a:gd name="T5" fmla="*/ 111 h 230"/>
                    <a:gd name="T6" fmla="*/ 183 w 221"/>
                    <a:gd name="T7" fmla="*/ 72 h 230"/>
                    <a:gd name="T8" fmla="*/ 178 w 221"/>
                    <a:gd name="T9" fmla="*/ 52 h 230"/>
                    <a:gd name="T10" fmla="*/ 169 w 221"/>
                    <a:gd name="T11" fmla="*/ 37 h 230"/>
                    <a:gd name="T12" fmla="*/ 157 w 221"/>
                    <a:gd name="T13" fmla="*/ 24 h 230"/>
                    <a:gd name="T14" fmla="*/ 143 w 221"/>
                    <a:gd name="T15" fmla="*/ 13 h 230"/>
                    <a:gd name="T16" fmla="*/ 124 w 221"/>
                    <a:gd name="T17" fmla="*/ 5 h 230"/>
                    <a:gd name="T18" fmla="*/ 100 w 221"/>
                    <a:gd name="T19" fmla="*/ 0 h 230"/>
                    <a:gd name="T20" fmla="*/ 76 w 221"/>
                    <a:gd name="T21" fmla="*/ 0 h 230"/>
                    <a:gd name="T22" fmla="*/ 54 w 221"/>
                    <a:gd name="T23" fmla="*/ 7 h 230"/>
                    <a:gd name="T24" fmla="*/ 35 w 221"/>
                    <a:gd name="T25" fmla="*/ 16 h 230"/>
                    <a:gd name="T26" fmla="*/ 18 w 221"/>
                    <a:gd name="T27" fmla="*/ 31 h 230"/>
                    <a:gd name="T28" fmla="*/ 5 w 221"/>
                    <a:gd name="T29" fmla="*/ 51 h 230"/>
                    <a:gd name="T30" fmla="*/ 0 w 221"/>
                    <a:gd name="T31" fmla="*/ 73 h 230"/>
                    <a:gd name="T32" fmla="*/ 3 w 221"/>
                    <a:gd name="T33" fmla="*/ 72 h 230"/>
                    <a:gd name="T34" fmla="*/ 15 w 221"/>
                    <a:gd name="T35" fmla="*/ 64 h 230"/>
                    <a:gd name="T36" fmla="*/ 35 w 221"/>
                    <a:gd name="T37" fmla="*/ 58 h 230"/>
                    <a:gd name="T38" fmla="*/ 56 w 221"/>
                    <a:gd name="T39" fmla="*/ 57 h 230"/>
                    <a:gd name="T40" fmla="*/ 74 w 221"/>
                    <a:gd name="T41" fmla="*/ 63 h 230"/>
                    <a:gd name="T42" fmla="*/ 87 w 221"/>
                    <a:gd name="T43" fmla="*/ 73 h 230"/>
                    <a:gd name="T44" fmla="*/ 93 w 221"/>
                    <a:gd name="T45" fmla="*/ 85 h 230"/>
                    <a:gd name="T46" fmla="*/ 96 w 221"/>
                    <a:gd name="T47" fmla="*/ 102 h 230"/>
                    <a:gd name="T48" fmla="*/ 100 w 221"/>
                    <a:gd name="T49" fmla="*/ 124 h 230"/>
                    <a:gd name="T50" fmla="*/ 106 w 221"/>
                    <a:gd name="T51" fmla="*/ 147 h 230"/>
                    <a:gd name="T52" fmla="*/ 116 w 221"/>
                    <a:gd name="T53" fmla="*/ 168 h 230"/>
                    <a:gd name="T54" fmla="*/ 131 w 221"/>
                    <a:gd name="T55" fmla="*/ 190 h 230"/>
                    <a:gd name="T56" fmla="*/ 150 w 221"/>
                    <a:gd name="T57" fmla="*/ 207 h 230"/>
                    <a:gd name="T58" fmla="*/ 172 w 221"/>
                    <a:gd name="T59" fmla="*/ 219 h 230"/>
                    <a:gd name="T60" fmla="*/ 194 w 221"/>
                    <a:gd name="T61" fmla="*/ 226 h 230"/>
                    <a:gd name="T62" fmla="*/ 220 w 221"/>
                    <a:gd name="T63" fmla="*/ 22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1" h="230">
                      <a:moveTo>
                        <a:pt x="220" y="229"/>
                      </a:moveTo>
                      <a:lnTo>
                        <a:pt x="212" y="204"/>
                      </a:lnTo>
                      <a:lnTo>
                        <a:pt x="202" y="180"/>
                      </a:lnTo>
                      <a:lnTo>
                        <a:pt x="194" y="158"/>
                      </a:lnTo>
                      <a:lnTo>
                        <a:pt x="190" y="136"/>
                      </a:lnTo>
                      <a:lnTo>
                        <a:pt x="188" y="111"/>
                      </a:lnTo>
                      <a:lnTo>
                        <a:pt x="185" y="85"/>
                      </a:lnTo>
                      <a:lnTo>
                        <a:pt x="183" y="72"/>
                      </a:lnTo>
                      <a:lnTo>
                        <a:pt x="181" y="61"/>
                      </a:lnTo>
                      <a:lnTo>
                        <a:pt x="178" y="52"/>
                      </a:lnTo>
                      <a:lnTo>
                        <a:pt x="173" y="43"/>
                      </a:lnTo>
                      <a:lnTo>
                        <a:pt x="169" y="37"/>
                      </a:lnTo>
                      <a:lnTo>
                        <a:pt x="164" y="30"/>
                      </a:lnTo>
                      <a:lnTo>
                        <a:pt x="157" y="24"/>
                      </a:lnTo>
                      <a:lnTo>
                        <a:pt x="150" y="18"/>
                      </a:lnTo>
                      <a:lnTo>
                        <a:pt x="143" y="13"/>
                      </a:lnTo>
                      <a:lnTo>
                        <a:pt x="134" y="9"/>
                      </a:lnTo>
                      <a:lnTo>
                        <a:pt x="124" y="5"/>
                      </a:lnTo>
                      <a:lnTo>
                        <a:pt x="112" y="2"/>
                      </a:lnTo>
                      <a:lnTo>
                        <a:pt x="100" y="0"/>
                      </a:lnTo>
                      <a:lnTo>
                        <a:pt x="88" y="0"/>
                      </a:lnTo>
                      <a:lnTo>
                        <a:pt x="76" y="0"/>
                      </a:lnTo>
                      <a:lnTo>
                        <a:pt x="65" y="2"/>
                      </a:lnTo>
                      <a:lnTo>
                        <a:pt x="54" y="7"/>
                      </a:lnTo>
                      <a:lnTo>
                        <a:pt x="45" y="10"/>
                      </a:lnTo>
                      <a:lnTo>
                        <a:pt x="35" y="16"/>
                      </a:lnTo>
                      <a:lnTo>
                        <a:pt x="25" y="24"/>
                      </a:lnTo>
                      <a:lnTo>
                        <a:pt x="18" y="31"/>
                      </a:lnTo>
                      <a:lnTo>
                        <a:pt x="11" y="41"/>
                      </a:lnTo>
                      <a:lnTo>
                        <a:pt x="5" y="51"/>
                      </a:lnTo>
                      <a:lnTo>
                        <a:pt x="1" y="63"/>
                      </a:lnTo>
                      <a:lnTo>
                        <a:pt x="0" y="73"/>
                      </a:lnTo>
                      <a:lnTo>
                        <a:pt x="0" y="79"/>
                      </a:lnTo>
                      <a:lnTo>
                        <a:pt x="3" y="72"/>
                      </a:lnTo>
                      <a:lnTo>
                        <a:pt x="8" y="67"/>
                      </a:lnTo>
                      <a:lnTo>
                        <a:pt x="15" y="64"/>
                      </a:lnTo>
                      <a:lnTo>
                        <a:pt x="25" y="60"/>
                      </a:lnTo>
                      <a:lnTo>
                        <a:pt x="35" y="58"/>
                      </a:lnTo>
                      <a:lnTo>
                        <a:pt x="46" y="57"/>
                      </a:lnTo>
                      <a:lnTo>
                        <a:pt x="56" y="57"/>
                      </a:lnTo>
                      <a:lnTo>
                        <a:pt x="67" y="60"/>
                      </a:lnTo>
                      <a:lnTo>
                        <a:pt x="74" y="63"/>
                      </a:lnTo>
                      <a:lnTo>
                        <a:pt x="81" y="67"/>
                      </a:lnTo>
                      <a:lnTo>
                        <a:pt x="87" y="73"/>
                      </a:lnTo>
                      <a:lnTo>
                        <a:pt x="91" y="78"/>
                      </a:lnTo>
                      <a:lnTo>
                        <a:pt x="93" y="85"/>
                      </a:lnTo>
                      <a:lnTo>
                        <a:pt x="95" y="92"/>
                      </a:lnTo>
                      <a:lnTo>
                        <a:pt x="96" y="102"/>
                      </a:lnTo>
                      <a:lnTo>
                        <a:pt x="98" y="112"/>
                      </a:lnTo>
                      <a:lnTo>
                        <a:pt x="100" y="124"/>
                      </a:lnTo>
                      <a:lnTo>
                        <a:pt x="103" y="135"/>
                      </a:lnTo>
                      <a:lnTo>
                        <a:pt x="106" y="147"/>
                      </a:lnTo>
                      <a:lnTo>
                        <a:pt x="111" y="158"/>
                      </a:lnTo>
                      <a:lnTo>
                        <a:pt x="116" y="168"/>
                      </a:lnTo>
                      <a:lnTo>
                        <a:pt x="123" y="180"/>
                      </a:lnTo>
                      <a:lnTo>
                        <a:pt x="131" y="190"/>
                      </a:lnTo>
                      <a:lnTo>
                        <a:pt x="140" y="199"/>
                      </a:lnTo>
                      <a:lnTo>
                        <a:pt x="150" y="207"/>
                      </a:lnTo>
                      <a:lnTo>
                        <a:pt x="163" y="215"/>
                      </a:lnTo>
                      <a:lnTo>
                        <a:pt x="172" y="219"/>
                      </a:lnTo>
                      <a:lnTo>
                        <a:pt x="183" y="223"/>
                      </a:lnTo>
                      <a:lnTo>
                        <a:pt x="194" y="226"/>
                      </a:lnTo>
                      <a:lnTo>
                        <a:pt x="207" y="228"/>
                      </a:lnTo>
                      <a:lnTo>
                        <a:pt x="220" y="229"/>
                      </a:lnTo>
                    </a:path>
                  </a:pathLst>
                </a:custGeom>
                <a:gradFill rotWithShape="0">
                  <a:gsLst>
                    <a:gs pos="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43" name="Freeform 53"/>
                <p:cNvSpPr>
                  <a:spLocks/>
                </p:cNvSpPr>
                <p:nvPr/>
              </p:nvSpPr>
              <p:spPr bwMode="auto">
                <a:xfrm>
                  <a:off x="859" y="1467"/>
                  <a:ext cx="222" cy="230"/>
                </a:xfrm>
                <a:custGeom>
                  <a:avLst/>
                  <a:gdLst>
                    <a:gd name="T0" fmla="*/ 7 w 222"/>
                    <a:gd name="T1" fmla="*/ 204 h 230"/>
                    <a:gd name="T2" fmla="*/ 25 w 222"/>
                    <a:gd name="T3" fmla="*/ 158 h 230"/>
                    <a:gd name="T4" fmla="*/ 31 w 222"/>
                    <a:gd name="T5" fmla="*/ 111 h 230"/>
                    <a:gd name="T6" fmla="*/ 36 w 222"/>
                    <a:gd name="T7" fmla="*/ 72 h 230"/>
                    <a:gd name="T8" fmla="*/ 41 w 222"/>
                    <a:gd name="T9" fmla="*/ 52 h 230"/>
                    <a:gd name="T10" fmla="*/ 50 w 222"/>
                    <a:gd name="T11" fmla="*/ 37 h 230"/>
                    <a:gd name="T12" fmla="*/ 62 w 222"/>
                    <a:gd name="T13" fmla="*/ 24 h 230"/>
                    <a:gd name="T14" fmla="*/ 77 w 222"/>
                    <a:gd name="T15" fmla="*/ 13 h 230"/>
                    <a:gd name="T16" fmla="*/ 96 w 222"/>
                    <a:gd name="T17" fmla="*/ 5 h 230"/>
                    <a:gd name="T18" fmla="*/ 120 w 222"/>
                    <a:gd name="T19" fmla="*/ 0 h 230"/>
                    <a:gd name="T20" fmla="*/ 143 w 222"/>
                    <a:gd name="T21" fmla="*/ 0 h 230"/>
                    <a:gd name="T22" fmla="*/ 165 w 222"/>
                    <a:gd name="T23" fmla="*/ 7 h 230"/>
                    <a:gd name="T24" fmla="*/ 184 w 222"/>
                    <a:gd name="T25" fmla="*/ 16 h 230"/>
                    <a:gd name="T26" fmla="*/ 201 w 222"/>
                    <a:gd name="T27" fmla="*/ 31 h 230"/>
                    <a:gd name="T28" fmla="*/ 215 w 222"/>
                    <a:gd name="T29" fmla="*/ 51 h 230"/>
                    <a:gd name="T30" fmla="*/ 221 w 222"/>
                    <a:gd name="T31" fmla="*/ 73 h 230"/>
                    <a:gd name="T32" fmla="*/ 217 w 222"/>
                    <a:gd name="T33" fmla="*/ 72 h 230"/>
                    <a:gd name="T34" fmla="*/ 205 w 222"/>
                    <a:gd name="T35" fmla="*/ 64 h 230"/>
                    <a:gd name="T36" fmla="*/ 184 w 222"/>
                    <a:gd name="T37" fmla="*/ 58 h 230"/>
                    <a:gd name="T38" fmla="*/ 164 w 222"/>
                    <a:gd name="T39" fmla="*/ 57 h 230"/>
                    <a:gd name="T40" fmla="*/ 145 w 222"/>
                    <a:gd name="T41" fmla="*/ 63 h 230"/>
                    <a:gd name="T42" fmla="*/ 132 w 222"/>
                    <a:gd name="T43" fmla="*/ 73 h 230"/>
                    <a:gd name="T44" fmla="*/ 127 w 222"/>
                    <a:gd name="T45" fmla="*/ 85 h 230"/>
                    <a:gd name="T46" fmla="*/ 123 w 222"/>
                    <a:gd name="T47" fmla="*/ 102 h 230"/>
                    <a:gd name="T48" fmla="*/ 120 w 222"/>
                    <a:gd name="T49" fmla="*/ 124 h 230"/>
                    <a:gd name="T50" fmla="*/ 113 w 222"/>
                    <a:gd name="T51" fmla="*/ 147 h 230"/>
                    <a:gd name="T52" fmla="*/ 104 w 222"/>
                    <a:gd name="T53" fmla="*/ 168 h 230"/>
                    <a:gd name="T54" fmla="*/ 89 w 222"/>
                    <a:gd name="T55" fmla="*/ 190 h 230"/>
                    <a:gd name="T56" fmla="*/ 69 w 222"/>
                    <a:gd name="T57" fmla="*/ 207 h 230"/>
                    <a:gd name="T58" fmla="*/ 47 w 222"/>
                    <a:gd name="T59" fmla="*/ 219 h 230"/>
                    <a:gd name="T60" fmla="*/ 25 w 222"/>
                    <a:gd name="T61" fmla="*/ 226 h 230"/>
                    <a:gd name="T62" fmla="*/ 0 w 222"/>
                    <a:gd name="T63" fmla="*/ 22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 h="230">
                      <a:moveTo>
                        <a:pt x="0" y="229"/>
                      </a:moveTo>
                      <a:lnTo>
                        <a:pt x="7" y="204"/>
                      </a:lnTo>
                      <a:lnTo>
                        <a:pt x="17" y="180"/>
                      </a:lnTo>
                      <a:lnTo>
                        <a:pt x="25" y="158"/>
                      </a:lnTo>
                      <a:lnTo>
                        <a:pt x="29" y="136"/>
                      </a:lnTo>
                      <a:lnTo>
                        <a:pt x="31" y="111"/>
                      </a:lnTo>
                      <a:lnTo>
                        <a:pt x="34" y="85"/>
                      </a:lnTo>
                      <a:lnTo>
                        <a:pt x="36" y="72"/>
                      </a:lnTo>
                      <a:lnTo>
                        <a:pt x="38" y="61"/>
                      </a:lnTo>
                      <a:lnTo>
                        <a:pt x="41" y="52"/>
                      </a:lnTo>
                      <a:lnTo>
                        <a:pt x="46" y="43"/>
                      </a:lnTo>
                      <a:lnTo>
                        <a:pt x="50" y="37"/>
                      </a:lnTo>
                      <a:lnTo>
                        <a:pt x="56" y="30"/>
                      </a:lnTo>
                      <a:lnTo>
                        <a:pt x="62" y="24"/>
                      </a:lnTo>
                      <a:lnTo>
                        <a:pt x="69" y="18"/>
                      </a:lnTo>
                      <a:lnTo>
                        <a:pt x="77" y="13"/>
                      </a:lnTo>
                      <a:lnTo>
                        <a:pt x="86" y="9"/>
                      </a:lnTo>
                      <a:lnTo>
                        <a:pt x="96" y="5"/>
                      </a:lnTo>
                      <a:lnTo>
                        <a:pt x="108" y="2"/>
                      </a:lnTo>
                      <a:lnTo>
                        <a:pt x="120" y="0"/>
                      </a:lnTo>
                      <a:lnTo>
                        <a:pt x="132" y="0"/>
                      </a:lnTo>
                      <a:lnTo>
                        <a:pt x="143" y="0"/>
                      </a:lnTo>
                      <a:lnTo>
                        <a:pt x="155" y="2"/>
                      </a:lnTo>
                      <a:lnTo>
                        <a:pt x="165" y="7"/>
                      </a:lnTo>
                      <a:lnTo>
                        <a:pt x="175" y="10"/>
                      </a:lnTo>
                      <a:lnTo>
                        <a:pt x="184" y="16"/>
                      </a:lnTo>
                      <a:lnTo>
                        <a:pt x="195" y="24"/>
                      </a:lnTo>
                      <a:lnTo>
                        <a:pt x="201" y="31"/>
                      </a:lnTo>
                      <a:lnTo>
                        <a:pt x="209" y="41"/>
                      </a:lnTo>
                      <a:lnTo>
                        <a:pt x="215" y="51"/>
                      </a:lnTo>
                      <a:lnTo>
                        <a:pt x="219" y="63"/>
                      </a:lnTo>
                      <a:lnTo>
                        <a:pt x="221" y="73"/>
                      </a:lnTo>
                      <a:lnTo>
                        <a:pt x="220" y="79"/>
                      </a:lnTo>
                      <a:lnTo>
                        <a:pt x="217" y="72"/>
                      </a:lnTo>
                      <a:lnTo>
                        <a:pt x="212" y="67"/>
                      </a:lnTo>
                      <a:lnTo>
                        <a:pt x="205" y="64"/>
                      </a:lnTo>
                      <a:lnTo>
                        <a:pt x="195" y="60"/>
                      </a:lnTo>
                      <a:lnTo>
                        <a:pt x="184" y="58"/>
                      </a:lnTo>
                      <a:lnTo>
                        <a:pt x="174" y="57"/>
                      </a:lnTo>
                      <a:lnTo>
                        <a:pt x="164" y="57"/>
                      </a:lnTo>
                      <a:lnTo>
                        <a:pt x="153" y="60"/>
                      </a:lnTo>
                      <a:lnTo>
                        <a:pt x="145" y="63"/>
                      </a:lnTo>
                      <a:lnTo>
                        <a:pt x="139" y="67"/>
                      </a:lnTo>
                      <a:lnTo>
                        <a:pt x="132" y="73"/>
                      </a:lnTo>
                      <a:lnTo>
                        <a:pt x="129" y="78"/>
                      </a:lnTo>
                      <a:lnTo>
                        <a:pt x="127" y="85"/>
                      </a:lnTo>
                      <a:lnTo>
                        <a:pt x="125" y="92"/>
                      </a:lnTo>
                      <a:lnTo>
                        <a:pt x="123" y="102"/>
                      </a:lnTo>
                      <a:lnTo>
                        <a:pt x="122" y="112"/>
                      </a:lnTo>
                      <a:lnTo>
                        <a:pt x="120" y="124"/>
                      </a:lnTo>
                      <a:lnTo>
                        <a:pt x="117" y="135"/>
                      </a:lnTo>
                      <a:lnTo>
                        <a:pt x="113" y="147"/>
                      </a:lnTo>
                      <a:lnTo>
                        <a:pt x="109" y="158"/>
                      </a:lnTo>
                      <a:lnTo>
                        <a:pt x="104" y="168"/>
                      </a:lnTo>
                      <a:lnTo>
                        <a:pt x="97" y="180"/>
                      </a:lnTo>
                      <a:lnTo>
                        <a:pt x="89" y="190"/>
                      </a:lnTo>
                      <a:lnTo>
                        <a:pt x="79" y="199"/>
                      </a:lnTo>
                      <a:lnTo>
                        <a:pt x="69" y="207"/>
                      </a:lnTo>
                      <a:lnTo>
                        <a:pt x="57" y="215"/>
                      </a:lnTo>
                      <a:lnTo>
                        <a:pt x="47" y="219"/>
                      </a:lnTo>
                      <a:lnTo>
                        <a:pt x="37" y="223"/>
                      </a:lnTo>
                      <a:lnTo>
                        <a:pt x="25" y="226"/>
                      </a:lnTo>
                      <a:lnTo>
                        <a:pt x="12" y="228"/>
                      </a:lnTo>
                      <a:lnTo>
                        <a:pt x="0" y="229"/>
                      </a:lnTo>
                    </a:path>
                  </a:pathLst>
                </a:custGeom>
                <a:gradFill rotWithShape="0">
                  <a:gsLst>
                    <a:gs pos="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44" name="Oval 54"/>
                <p:cNvSpPr>
                  <a:spLocks noChangeArrowheads="1"/>
                </p:cNvSpPr>
                <p:nvPr/>
              </p:nvSpPr>
              <p:spPr bwMode="auto">
                <a:xfrm>
                  <a:off x="829" y="1345"/>
                  <a:ext cx="56" cy="52"/>
                </a:xfrm>
                <a:prstGeom prst="ellipse">
                  <a:avLst/>
                </a:prstGeom>
                <a:gradFill rotWithShape="0">
                  <a:gsLst>
                    <a:gs pos="0">
                      <a:schemeClr val="accent1"/>
                    </a:gs>
                    <a:gs pos="100000">
                      <a:schemeClr val="accent1">
                        <a:gamma/>
                        <a:shade val="46275"/>
                        <a:invGamma/>
                      </a:schemeClr>
                    </a:gs>
                  </a:gsLst>
                  <a:lin ang="0" scaled="1"/>
                </a:gradFill>
                <a:ln>
                  <a:noFill/>
                </a:ln>
                <a:effectLst/>
                <a:extLst/>
              </p:spPr>
              <p:txBody>
                <a:bodyPr wrap="none" lIns="92075" tIns="46038" rIns="92075" bIns="46038" anchor="ctr"/>
                <a:lstStyle/>
                <a:p>
                  <a:pPr eaLnBrk="0" hangingPunct="0">
                    <a:spcBef>
                      <a:spcPct val="50000"/>
                    </a:spcBef>
                    <a:defRPr/>
                  </a:pPr>
                  <a:endParaRPr lang="ru-RU" sz="2400"/>
                </a:p>
              </p:txBody>
            </p:sp>
          </p:grpSp>
        </p:grpSp>
      </p:grpSp>
      <p:sp>
        <p:nvSpPr>
          <p:cNvPr id="71682" name="Rectangle 2"/>
          <p:cNvSpPr>
            <a:spLocks noGrp="1" noChangeArrowheads="1"/>
          </p:cNvSpPr>
          <p:nvPr>
            <p:ph type="ctrTitle" sz="quarter"/>
          </p:nvPr>
        </p:nvSpPr>
        <p:spPr>
          <a:xfrm>
            <a:off x="2738438" y="1381125"/>
            <a:ext cx="6253162" cy="2333625"/>
          </a:xfrm>
        </p:spPr>
        <p:txBody>
          <a:bodyPr/>
          <a:lstStyle>
            <a:lvl1pPr>
              <a:defRPr/>
            </a:lvl1pPr>
          </a:lstStyle>
          <a:p>
            <a:pPr lvl="0"/>
            <a:r>
              <a:rPr lang="ru-RU" noProof="0" smtClean="0"/>
              <a:t>Образец заголовка</a:t>
            </a:r>
          </a:p>
        </p:txBody>
      </p:sp>
      <p:sp>
        <p:nvSpPr>
          <p:cNvPr id="71683" name="Rectangle 3"/>
          <p:cNvSpPr>
            <a:spLocks noGrp="1" noChangeArrowheads="1"/>
          </p:cNvSpPr>
          <p:nvPr>
            <p:ph type="subTitle" sz="quarter" idx="1"/>
          </p:nvPr>
        </p:nvSpPr>
        <p:spPr>
          <a:xfrm>
            <a:off x="2741613" y="4124325"/>
            <a:ext cx="6249987" cy="1285875"/>
          </a:xfrm>
        </p:spPr>
        <p:txBody>
          <a:bodyPr/>
          <a:lstStyle>
            <a:lvl1pPr marL="0" indent="0">
              <a:buFont typeface="Wingdings" pitchFamily="2" charset="2"/>
              <a:buNone/>
              <a:defRPr/>
            </a:lvl1pPr>
          </a:lstStyle>
          <a:p>
            <a:pPr lvl="0"/>
            <a:r>
              <a:rPr lang="ru-RU" noProof="0" smtClean="0"/>
              <a:t>Образец подзаголовка</a:t>
            </a:r>
          </a:p>
        </p:txBody>
      </p:sp>
      <p:sp>
        <p:nvSpPr>
          <p:cNvPr id="54" name="Rectangle 4"/>
          <p:cNvSpPr>
            <a:spLocks noGrp="1" noChangeArrowheads="1"/>
          </p:cNvSpPr>
          <p:nvPr>
            <p:ph type="dt" sz="quarter" idx="10"/>
          </p:nvPr>
        </p:nvSpPr>
        <p:spPr>
          <a:xfrm>
            <a:off x="2743200" y="5410200"/>
            <a:ext cx="6248400" cy="457200"/>
          </a:xfrm>
        </p:spPr>
        <p:txBody>
          <a:bodyPr wrap="none"/>
          <a:lstStyle>
            <a:lvl1pPr>
              <a:defRPr sz="3200" b="1">
                <a:latin typeface="+mn-lt"/>
              </a:defRPr>
            </a:lvl1pPr>
          </a:lstStyle>
          <a:p>
            <a:pPr>
              <a:defRPr/>
            </a:pPr>
            <a:endParaRPr lang="ru-RU"/>
          </a:p>
        </p:txBody>
      </p:sp>
      <p:sp>
        <p:nvSpPr>
          <p:cNvPr id="55" name="Rectangle 55"/>
          <p:cNvSpPr>
            <a:spLocks noGrp="1" noChangeArrowheads="1"/>
          </p:cNvSpPr>
          <p:nvPr>
            <p:ph type="ftr" sz="quarter" idx="11"/>
          </p:nvPr>
        </p:nvSpPr>
        <p:spPr/>
        <p:txBody>
          <a:bodyPr/>
          <a:lstStyle>
            <a:lvl1pPr>
              <a:defRPr/>
            </a:lvl1pPr>
          </a:lstStyle>
          <a:p>
            <a:pPr>
              <a:defRPr/>
            </a:pPr>
            <a:endParaRPr lang="ru-RU"/>
          </a:p>
        </p:txBody>
      </p:sp>
      <p:sp>
        <p:nvSpPr>
          <p:cNvPr id="56" name="Rectangle 56"/>
          <p:cNvSpPr>
            <a:spLocks noGrp="1" noChangeArrowheads="1"/>
          </p:cNvSpPr>
          <p:nvPr>
            <p:ph type="sldNum" sz="quarter" idx="12"/>
          </p:nvPr>
        </p:nvSpPr>
        <p:spPr/>
        <p:txBody>
          <a:bodyPr/>
          <a:lstStyle>
            <a:lvl1pPr>
              <a:defRPr/>
            </a:lvl1pPr>
          </a:lstStyle>
          <a:p>
            <a:pPr>
              <a:defRPr/>
            </a:pPr>
            <a:fld id="{1A5BB1CB-9C6B-4775-86A8-505A1143529A}" type="slidenum">
              <a:rPr lang="ru-RU"/>
              <a:pPr>
                <a:defRPr/>
              </a:pPr>
              <a:t>‹#›</a:t>
            </a:fld>
            <a:endParaRPr lang="ru-RU"/>
          </a:p>
        </p:txBody>
      </p:sp>
    </p:spTree>
  </p:cSld>
  <p:clrMapOvr>
    <a:masterClrMapping/>
  </p:clrMapOvr>
  <p:transition spd="med">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4"/>
          <p:cNvSpPr>
            <a:spLocks noGrp="1" noChangeArrowheads="1"/>
          </p:cNvSpPr>
          <p:nvPr>
            <p:ph type="dt" sz="half" idx="10"/>
          </p:nvPr>
        </p:nvSpPr>
        <p:spPr>
          <a:ln/>
        </p:spPr>
        <p:txBody>
          <a:bodyPr/>
          <a:lstStyle>
            <a:lvl1pPr>
              <a:defRPr/>
            </a:lvl1pPr>
          </a:lstStyle>
          <a:p>
            <a:pPr>
              <a:defRPr/>
            </a:pPr>
            <a:endParaRPr lang="ru-RU"/>
          </a:p>
        </p:txBody>
      </p:sp>
      <p:sp>
        <p:nvSpPr>
          <p:cNvPr id="5" name="Rectangle 35"/>
          <p:cNvSpPr>
            <a:spLocks noGrp="1" noChangeArrowheads="1"/>
          </p:cNvSpPr>
          <p:nvPr>
            <p:ph type="ftr" sz="quarter" idx="11"/>
          </p:nvPr>
        </p:nvSpPr>
        <p:spPr>
          <a:ln/>
        </p:spPr>
        <p:txBody>
          <a:bodyPr/>
          <a:lstStyle>
            <a:lvl1pPr>
              <a:defRPr/>
            </a:lvl1pPr>
          </a:lstStyle>
          <a:p>
            <a:pPr>
              <a:defRPr/>
            </a:pPr>
            <a:endParaRPr lang="ru-RU"/>
          </a:p>
        </p:txBody>
      </p:sp>
      <p:sp>
        <p:nvSpPr>
          <p:cNvPr id="6" name="Rectangle 36"/>
          <p:cNvSpPr>
            <a:spLocks noGrp="1" noChangeArrowheads="1"/>
          </p:cNvSpPr>
          <p:nvPr>
            <p:ph type="sldNum" sz="quarter" idx="12"/>
          </p:nvPr>
        </p:nvSpPr>
        <p:spPr>
          <a:ln/>
        </p:spPr>
        <p:txBody>
          <a:bodyPr/>
          <a:lstStyle>
            <a:lvl1pPr>
              <a:defRPr/>
            </a:lvl1pPr>
          </a:lstStyle>
          <a:p>
            <a:pPr>
              <a:defRPr/>
            </a:pPr>
            <a:fld id="{96553969-49D6-4C19-B7A4-15F756F3C687}" type="slidenum">
              <a:rPr lang="ru-RU"/>
              <a:pPr>
                <a:defRPr/>
              </a:pPr>
              <a:t>‹#›</a:t>
            </a:fld>
            <a:endParaRPr lang="ru-RU"/>
          </a:p>
        </p:txBody>
      </p:sp>
    </p:spTree>
  </p:cSld>
  <p:clrMapOvr>
    <a:masterClrMapping/>
  </p:clrMapOvr>
  <p:transition spd="med">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19938" y="228600"/>
            <a:ext cx="1871662" cy="60102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00188" y="228600"/>
            <a:ext cx="5467350" cy="60102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4"/>
          <p:cNvSpPr>
            <a:spLocks noGrp="1" noChangeArrowheads="1"/>
          </p:cNvSpPr>
          <p:nvPr>
            <p:ph type="dt" sz="half" idx="10"/>
          </p:nvPr>
        </p:nvSpPr>
        <p:spPr>
          <a:ln/>
        </p:spPr>
        <p:txBody>
          <a:bodyPr/>
          <a:lstStyle>
            <a:lvl1pPr>
              <a:defRPr/>
            </a:lvl1pPr>
          </a:lstStyle>
          <a:p>
            <a:pPr>
              <a:defRPr/>
            </a:pPr>
            <a:endParaRPr lang="ru-RU"/>
          </a:p>
        </p:txBody>
      </p:sp>
      <p:sp>
        <p:nvSpPr>
          <p:cNvPr id="5" name="Rectangle 35"/>
          <p:cNvSpPr>
            <a:spLocks noGrp="1" noChangeArrowheads="1"/>
          </p:cNvSpPr>
          <p:nvPr>
            <p:ph type="ftr" sz="quarter" idx="11"/>
          </p:nvPr>
        </p:nvSpPr>
        <p:spPr>
          <a:ln/>
        </p:spPr>
        <p:txBody>
          <a:bodyPr/>
          <a:lstStyle>
            <a:lvl1pPr>
              <a:defRPr/>
            </a:lvl1pPr>
          </a:lstStyle>
          <a:p>
            <a:pPr>
              <a:defRPr/>
            </a:pPr>
            <a:endParaRPr lang="ru-RU"/>
          </a:p>
        </p:txBody>
      </p:sp>
      <p:sp>
        <p:nvSpPr>
          <p:cNvPr id="6" name="Rectangle 36"/>
          <p:cNvSpPr>
            <a:spLocks noGrp="1" noChangeArrowheads="1"/>
          </p:cNvSpPr>
          <p:nvPr>
            <p:ph type="sldNum" sz="quarter" idx="12"/>
          </p:nvPr>
        </p:nvSpPr>
        <p:spPr>
          <a:ln/>
        </p:spPr>
        <p:txBody>
          <a:bodyPr/>
          <a:lstStyle>
            <a:lvl1pPr>
              <a:defRPr/>
            </a:lvl1pPr>
          </a:lstStyle>
          <a:p>
            <a:pPr>
              <a:defRPr/>
            </a:pPr>
            <a:fld id="{B31E068A-35D1-4532-BB27-BB19E5A6EDBB}" type="slidenum">
              <a:rPr lang="ru-RU"/>
              <a:pPr>
                <a:defRPr/>
              </a:pPr>
              <a:t>‹#›</a:t>
            </a:fld>
            <a:endParaRPr lang="ru-RU"/>
          </a:p>
        </p:txBody>
      </p:sp>
    </p:spTree>
  </p:cSld>
  <p:clrMapOvr>
    <a:masterClrMapping/>
  </p:clrMapOvr>
  <p:transition spd="med">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4"/>
          <p:cNvSpPr>
            <a:spLocks noGrp="1" noChangeArrowheads="1"/>
          </p:cNvSpPr>
          <p:nvPr>
            <p:ph type="dt" sz="half" idx="10"/>
          </p:nvPr>
        </p:nvSpPr>
        <p:spPr>
          <a:ln/>
        </p:spPr>
        <p:txBody>
          <a:bodyPr/>
          <a:lstStyle>
            <a:lvl1pPr>
              <a:defRPr/>
            </a:lvl1pPr>
          </a:lstStyle>
          <a:p>
            <a:pPr>
              <a:defRPr/>
            </a:pPr>
            <a:endParaRPr lang="ru-RU"/>
          </a:p>
        </p:txBody>
      </p:sp>
      <p:sp>
        <p:nvSpPr>
          <p:cNvPr id="5" name="Rectangle 35"/>
          <p:cNvSpPr>
            <a:spLocks noGrp="1" noChangeArrowheads="1"/>
          </p:cNvSpPr>
          <p:nvPr>
            <p:ph type="ftr" sz="quarter" idx="11"/>
          </p:nvPr>
        </p:nvSpPr>
        <p:spPr>
          <a:ln/>
        </p:spPr>
        <p:txBody>
          <a:bodyPr/>
          <a:lstStyle>
            <a:lvl1pPr>
              <a:defRPr/>
            </a:lvl1pPr>
          </a:lstStyle>
          <a:p>
            <a:pPr>
              <a:defRPr/>
            </a:pPr>
            <a:endParaRPr lang="ru-RU"/>
          </a:p>
        </p:txBody>
      </p:sp>
      <p:sp>
        <p:nvSpPr>
          <p:cNvPr id="6" name="Rectangle 36"/>
          <p:cNvSpPr>
            <a:spLocks noGrp="1" noChangeArrowheads="1"/>
          </p:cNvSpPr>
          <p:nvPr>
            <p:ph type="sldNum" sz="quarter" idx="12"/>
          </p:nvPr>
        </p:nvSpPr>
        <p:spPr>
          <a:ln/>
        </p:spPr>
        <p:txBody>
          <a:bodyPr/>
          <a:lstStyle>
            <a:lvl1pPr>
              <a:defRPr/>
            </a:lvl1pPr>
          </a:lstStyle>
          <a:p>
            <a:pPr>
              <a:defRPr/>
            </a:pPr>
            <a:fld id="{1695C085-C3EA-40E9-976E-8DD701CEEEF4}" type="slidenum">
              <a:rPr lang="ru-RU"/>
              <a:pPr>
                <a:defRPr/>
              </a:pPr>
              <a:t>‹#›</a:t>
            </a:fld>
            <a:endParaRPr lang="ru-RU"/>
          </a:p>
        </p:txBody>
      </p:sp>
    </p:spTree>
  </p:cSld>
  <p:clrMapOvr>
    <a:masterClrMapping/>
  </p:clrMapOvr>
  <p:transition spd="med">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4"/>
          <p:cNvSpPr>
            <a:spLocks noGrp="1" noChangeArrowheads="1"/>
          </p:cNvSpPr>
          <p:nvPr>
            <p:ph type="dt" sz="half" idx="10"/>
          </p:nvPr>
        </p:nvSpPr>
        <p:spPr>
          <a:ln/>
        </p:spPr>
        <p:txBody>
          <a:bodyPr/>
          <a:lstStyle>
            <a:lvl1pPr>
              <a:defRPr/>
            </a:lvl1pPr>
          </a:lstStyle>
          <a:p>
            <a:pPr>
              <a:defRPr/>
            </a:pPr>
            <a:endParaRPr lang="ru-RU"/>
          </a:p>
        </p:txBody>
      </p:sp>
      <p:sp>
        <p:nvSpPr>
          <p:cNvPr id="5" name="Rectangle 35"/>
          <p:cNvSpPr>
            <a:spLocks noGrp="1" noChangeArrowheads="1"/>
          </p:cNvSpPr>
          <p:nvPr>
            <p:ph type="ftr" sz="quarter" idx="11"/>
          </p:nvPr>
        </p:nvSpPr>
        <p:spPr>
          <a:ln/>
        </p:spPr>
        <p:txBody>
          <a:bodyPr/>
          <a:lstStyle>
            <a:lvl1pPr>
              <a:defRPr/>
            </a:lvl1pPr>
          </a:lstStyle>
          <a:p>
            <a:pPr>
              <a:defRPr/>
            </a:pPr>
            <a:endParaRPr lang="ru-RU"/>
          </a:p>
        </p:txBody>
      </p:sp>
      <p:sp>
        <p:nvSpPr>
          <p:cNvPr id="6" name="Rectangle 36"/>
          <p:cNvSpPr>
            <a:spLocks noGrp="1" noChangeArrowheads="1"/>
          </p:cNvSpPr>
          <p:nvPr>
            <p:ph type="sldNum" sz="quarter" idx="12"/>
          </p:nvPr>
        </p:nvSpPr>
        <p:spPr>
          <a:ln/>
        </p:spPr>
        <p:txBody>
          <a:bodyPr/>
          <a:lstStyle>
            <a:lvl1pPr>
              <a:defRPr/>
            </a:lvl1pPr>
          </a:lstStyle>
          <a:p>
            <a:pPr>
              <a:defRPr/>
            </a:pPr>
            <a:fld id="{BD40A72E-A06D-4356-8F3B-72B9D75B8CE4}" type="slidenum">
              <a:rPr lang="ru-RU"/>
              <a:pPr>
                <a:defRPr/>
              </a:pPr>
              <a:t>‹#›</a:t>
            </a:fld>
            <a:endParaRPr lang="ru-RU"/>
          </a:p>
        </p:txBody>
      </p:sp>
    </p:spTree>
  </p:cSld>
  <p:clrMapOvr>
    <a:masterClrMapping/>
  </p:clrMapOvr>
  <p:transition spd="med">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500188" y="1524000"/>
            <a:ext cx="3668712"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321300" y="1524000"/>
            <a:ext cx="3670300"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4"/>
          <p:cNvSpPr>
            <a:spLocks noGrp="1" noChangeArrowheads="1"/>
          </p:cNvSpPr>
          <p:nvPr>
            <p:ph type="dt" sz="half" idx="10"/>
          </p:nvPr>
        </p:nvSpPr>
        <p:spPr>
          <a:ln/>
        </p:spPr>
        <p:txBody>
          <a:bodyPr/>
          <a:lstStyle>
            <a:lvl1pPr>
              <a:defRPr/>
            </a:lvl1pPr>
          </a:lstStyle>
          <a:p>
            <a:pPr>
              <a:defRPr/>
            </a:pPr>
            <a:endParaRPr lang="ru-RU"/>
          </a:p>
        </p:txBody>
      </p:sp>
      <p:sp>
        <p:nvSpPr>
          <p:cNvPr id="6" name="Rectangle 35"/>
          <p:cNvSpPr>
            <a:spLocks noGrp="1" noChangeArrowheads="1"/>
          </p:cNvSpPr>
          <p:nvPr>
            <p:ph type="ftr" sz="quarter" idx="11"/>
          </p:nvPr>
        </p:nvSpPr>
        <p:spPr>
          <a:ln/>
        </p:spPr>
        <p:txBody>
          <a:bodyPr/>
          <a:lstStyle>
            <a:lvl1pPr>
              <a:defRPr/>
            </a:lvl1pPr>
          </a:lstStyle>
          <a:p>
            <a:pPr>
              <a:defRPr/>
            </a:pPr>
            <a:endParaRPr lang="ru-RU"/>
          </a:p>
        </p:txBody>
      </p:sp>
      <p:sp>
        <p:nvSpPr>
          <p:cNvPr id="7" name="Rectangle 36"/>
          <p:cNvSpPr>
            <a:spLocks noGrp="1" noChangeArrowheads="1"/>
          </p:cNvSpPr>
          <p:nvPr>
            <p:ph type="sldNum" sz="quarter" idx="12"/>
          </p:nvPr>
        </p:nvSpPr>
        <p:spPr>
          <a:ln/>
        </p:spPr>
        <p:txBody>
          <a:bodyPr/>
          <a:lstStyle>
            <a:lvl1pPr>
              <a:defRPr/>
            </a:lvl1pPr>
          </a:lstStyle>
          <a:p>
            <a:pPr>
              <a:defRPr/>
            </a:pPr>
            <a:fld id="{49EC752A-D298-4856-9A4C-37C690960612}" type="slidenum">
              <a:rPr lang="ru-RU"/>
              <a:pPr>
                <a:defRPr/>
              </a:pPr>
              <a:t>‹#›</a:t>
            </a:fld>
            <a:endParaRPr lang="ru-RU"/>
          </a:p>
        </p:txBody>
      </p:sp>
    </p:spTree>
  </p:cSld>
  <p:clrMapOvr>
    <a:masterClrMapping/>
  </p:clrMapOvr>
  <p:transition spd="med">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4"/>
          <p:cNvSpPr>
            <a:spLocks noGrp="1" noChangeArrowheads="1"/>
          </p:cNvSpPr>
          <p:nvPr>
            <p:ph type="dt" sz="half" idx="10"/>
          </p:nvPr>
        </p:nvSpPr>
        <p:spPr>
          <a:ln/>
        </p:spPr>
        <p:txBody>
          <a:bodyPr/>
          <a:lstStyle>
            <a:lvl1pPr>
              <a:defRPr/>
            </a:lvl1pPr>
          </a:lstStyle>
          <a:p>
            <a:pPr>
              <a:defRPr/>
            </a:pPr>
            <a:endParaRPr lang="ru-RU"/>
          </a:p>
        </p:txBody>
      </p:sp>
      <p:sp>
        <p:nvSpPr>
          <p:cNvPr id="8" name="Rectangle 35"/>
          <p:cNvSpPr>
            <a:spLocks noGrp="1" noChangeArrowheads="1"/>
          </p:cNvSpPr>
          <p:nvPr>
            <p:ph type="ftr" sz="quarter" idx="11"/>
          </p:nvPr>
        </p:nvSpPr>
        <p:spPr>
          <a:ln/>
        </p:spPr>
        <p:txBody>
          <a:bodyPr/>
          <a:lstStyle>
            <a:lvl1pPr>
              <a:defRPr/>
            </a:lvl1pPr>
          </a:lstStyle>
          <a:p>
            <a:pPr>
              <a:defRPr/>
            </a:pPr>
            <a:endParaRPr lang="ru-RU"/>
          </a:p>
        </p:txBody>
      </p:sp>
      <p:sp>
        <p:nvSpPr>
          <p:cNvPr id="9" name="Rectangle 36"/>
          <p:cNvSpPr>
            <a:spLocks noGrp="1" noChangeArrowheads="1"/>
          </p:cNvSpPr>
          <p:nvPr>
            <p:ph type="sldNum" sz="quarter" idx="12"/>
          </p:nvPr>
        </p:nvSpPr>
        <p:spPr>
          <a:ln/>
        </p:spPr>
        <p:txBody>
          <a:bodyPr/>
          <a:lstStyle>
            <a:lvl1pPr>
              <a:defRPr/>
            </a:lvl1pPr>
          </a:lstStyle>
          <a:p>
            <a:pPr>
              <a:defRPr/>
            </a:pPr>
            <a:fld id="{5CF31E4B-0EE9-4475-89D2-DD9AA89315EC}" type="slidenum">
              <a:rPr lang="ru-RU"/>
              <a:pPr>
                <a:defRPr/>
              </a:pPr>
              <a:t>‹#›</a:t>
            </a:fld>
            <a:endParaRPr lang="ru-RU"/>
          </a:p>
        </p:txBody>
      </p:sp>
    </p:spTree>
  </p:cSld>
  <p:clrMapOvr>
    <a:masterClrMapping/>
  </p:clrMapOvr>
  <p:transition spd="med">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4"/>
          <p:cNvSpPr>
            <a:spLocks noGrp="1" noChangeArrowheads="1"/>
          </p:cNvSpPr>
          <p:nvPr>
            <p:ph type="dt" sz="half" idx="10"/>
          </p:nvPr>
        </p:nvSpPr>
        <p:spPr>
          <a:ln/>
        </p:spPr>
        <p:txBody>
          <a:bodyPr/>
          <a:lstStyle>
            <a:lvl1pPr>
              <a:defRPr/>
            </a:lvl1pPr>
          </a:lstStyle>
          <a:p>
            <a:pPr>
              <a:defRPr/>
            </a:pPr>
            <a:endParaRPr lang="ru-RU"/>
          </a:p>
        </p:txBody>
      </p:sp>
      <p:sp>
        <p:nvSpPr>
          <p:cNvPr id="4" name="Rectangle 35"/>
          <p:cNvSpPr>
            <a:spLocks noGrp="1" noChangeArrowheads="1"/>
          </p:cNvSpPr>
          <p:nvPr>
            <p:ph type="ftr" sz="quarter" idx="11"/>
          </p:nvPr>
        </p:nvSpPr>
        <p:spPr>
          <a:ln/>
        </p:spPr>
        <p:txBody>
          <a:bodyPr/>
          <a:lstStyle>
            <a:lvl1pPr>
              <a:defRPr/>
            </a:lvl1pPr>
          </a:lstStyle>
          <a:p>
            <a:pPr>
              <a:defRPr/>
            </a:pPr>
            <a:endParaRPr lang="ru-RU"/>
          </a:p>
        </p:txBody>
      </p:sp>
      <p:sp>
        <p:nvSpPr>
          <p:cNvPr id="5" name="Rectangle 36"/>
          <p:cNvSpPr>
            <a:spLocks noGrp="1" noChangeArrowheads="1"/>
          </p:cNvSpPr>
          <p:nvPr>
            <p:ph type="sldNum" sz="quarter" idx="12"/>
          </p:nvPr>
        </p:nvSpPr>
        <p:spPr>
          <a:ln/>
        </p:spPr>
        <p:txBody>
          <a:bodyPr/>
          <a:lstStyle>
            <a:lvl1pPr>
              <a:defRPr/>
            </a:lvl1pPr>
          </a:lstStyle>
          <a:p>
            <a:pPr>
              <a:defRPr/>
            </a:pPr>
            <a:fld id="{365C29A6-3A46-44BC-8D6B-91685C73AF3D}" type="slidenum">
              <a:rPr lang="ru-RU"/>
              <a:pPr>
                <a:defRPr/>
              </a:pPr>
              <a:t>‹#›</a:t>
            </a:fld>
            <a:endParaRPr lang="ru-RU"/>
          </a:p>
        </p:txBody>
      </p:sp>
    </p:spTree>
  </p:cSld>
  <p:clrMapOvr>
    <a:masterClrMapping/>
  </p:clrMapOvr>
  <p:transition spd="med">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4"/>
          <p:cNvSpPr>
            <a:spLocks noGrp="1" noChangeArrowheads="1"/>
          </p:cNvSpPr>
          <p:nvPr>
            <p:ph type="dt" sz="half" idx="10"/>
          </p:nvPr>
        </p:nvSpPr>
        <p:spPr>
          <a:ln/>
        </p:spPr>
        <p:txBody>
          <a:bodyPr/>
          <a:lstStyle>
            <a:lvl1pPr>
              <a:defRPr/>
            </a:lvl1pPr>
          </a:lstStyle>
          <a:p>
            <a:pPr>
              <a:defRPr/>
            </a:pPr>
            <a:endParaRPr lang="ru-RU"/>
          </a:p>
        </p:txBody>
      </p:sp>
      <p:sp>
        <p:nvSpPr>
          <p:cNvPr id="3" name="Rectangle 35"/>
          <p:cNvSpPr>
            <a:spLocks noGrp="1" noChangeArrowheads="1"/>
          </p:cNvSpPr>
          <p:nvPr>
            <p:ph type="ftr" sz="quarter" idx="11"/>
          </p:nvPr>
        </p:nvSpPr>
        <p:spPr>
          <a:ln/>
        </p:spPr>
        <p:txBody>
          <a:bodyPr/>
          <a:lstStyle>
            <a:lvl1pPr>
              <a:defRPr/>
            </a:lvl1pPr>
          </a:lstStyle>
          <a:p>
            <a:pPr>
              <a:defRPr/>
            </a:pPr>
            <a:endParaRPr lang="ru-RU"/>
          </a:p>
        </p:txBody>
      </p:sp>
      <p:sp>
        <p:nvSpPr>
          <p:cNvPr id="4" name="Rectangle 36"/>
          <p:cNvSpPr>
            <a:spLocks noGrp="1" noChangeArrowheads="1"/>
          </p:cNvSpPr>
          <p:nvPr>
            <p:ph type="sldNum" sz="quarter" idx="12"/>
          </p:nvPr>
        </p:nvSpPr>
        <p:spPr>
          <a:ln/>
        </p:spPr>
        <p:txBody>
          <a:bodyPr/>
          <a:lstStyle>
            <a:lvl1pPr>
              <a:defRPr/>
            </a:lvl1pPr>
          </a:lstStyle>
          <a:p>
            <a:pPr>
              <a:defRPr/>
            </a:pPr>
            <a:fld id="{AB870D64-335C-40B2-BF07-E0153CDF6E3E}" type="slidenum">
              <a:rPr lang="ru-RU"/>
              <a:pPr>
                <a:defRPr/>
              </a:pPr>
              <a:t>‹#›</a:t>
            </a:fld>
            <a:endParaRPr lang="ru-RU"/>
          </a:p>
        </p:txBody>
      </p:sp>
    </p:spTree>
  </p:cSld>
  <p:clrMapOvr>
    <a:masterClrMapping/>
  </p:clrMapOvr>
  <p:transition spd="med">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4"/>
          <p:cNvSpPr>
            <a:spLocks noGrp="1" noChangeArrowheads="1"/>
          </p:cNvSpPr>
          <p:nvPr>
            <p:ph type="dt" sz="half" idx="10"/>
          </p:nvPr>
        </p:nvSpPr>
        <p:spPr>
          <a:ln/>
        </p:spPr>
        <p:txBody>
          <a:bodyPr/>
          <a:lstStyle>
            <a:lvl1pPr>
              <a:defRPr/>
            </a:lvl1pPr>
          </a:lstStyle>
          <a:p>
            <a:pPr>
              <a:defRPr/>
            </a:pPr>
            <a:endParaRPr lang="ru-RU"/>
          </a:p>
        </p:txBody>
      </p:sp>
      <p:sp>
        <p:nvSpPr>
          <p:cNvPr id="6" name="Rectangle 35"/>
          <p:cNvSpPr>
            <a:spLocks noGrp="1" noChangeArrowheads="1"/>
          </p:cNvSpPr>
          <p:nvPr>
            <p:ph type="ftr" sz="quarter" idx="11"/>
          </p:nvPr>
        </p:nvSpPr>
        <p:spPr>
          <a:ln/>
        </p:spPr>
        <p:txBody>
          <a:bodyPr/>
          <a:lstStyle>
            <a:lvl1pPr>
              <a:defRPr/>
            </a:lvl1pPr>
          </a:lstStyle>
          <a:p>
            <a:pPr>
              <a:defRPr/>
            </a:pPr>
            <a:endParaRPr lang="ru-RU"/>
          </a:p>
        </p:txBody>
      </p:sp>
      <p:sp>
        <p:nvSpPr>
          <p:cNvPr id="7" name="Rectangle 36"/>
          <p:cNvSpPr>
            <a:spLocks noGrp="1" noChangeArrowheads="1"/>
          </p:cNvSpPr>
          <p:nvPr>
            <p:ph type="sldNum" sz="quarter" idx="12"/>
          </p:nvPr>
        </p:nvSpPr>
        <p:spPr>
          <a:ln/>
        </p:spPr>
        <p:txBody>
          <a:bodyPr/>
          <a:lstStyle>
            <a:lvl1pPr>
              <a:defRPr/>
            </a:lvl1pPr>
          </a:lstStyle>
          <a:p>
            <a:pPr>
              <a:defRPr/>
            </a:pPr>
            <a:fld id="{A2B7CDEA-0DB1-47EA-920B-BBB501A4C3B3}" type="slidenum">
              <a:rPr lang="ru-RU"/>
              <a:pPr>
                <a:defRPr/>
              </a:pPr>
              <a:t>‹#›</a:t>
            </a:fld>
            <a:endParaRPr lang="ru-RU"/>
          </a:p>
        </p:txBody>
      </p:sp>
    </p:spTree>
  </p:cSld>
  <p:clrMapOvr>
    <a:masterClrMapping/>
  </p:clrMapOvr>
  <p:transition spd="med">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4"/>
          <p:cNvSpPr>
            <a:spLocks noGrp="1" noChangeArrowheads="1"/>
          </p:cNvSpPr>
          <p:nvPr>
            <p:ph type="dt" sz="half" idx="10"/>
          </p:nvPr>
        </p:nvSpPr>
        <p:spPr>
          <a:ln/>
        </p:spPr>
        <p:txBody>
          <a:bodyPr/>
          <a:lstStyle>
            <a:lvl1pPr>
              <a:defRPr/>
            </a:lvl1pPr>
          </a:lstStyle>
          <a:p>
            <a:pPr>
              <a:defRPr/>
            </a:pPr>
            <a:endParaRPr lang="ru-RU"/>
          </a:p>
        </p:txBody>
      </p:sp>
      <p:sp>
        <p:nvSpPr>
          <p:cNvPr id="6" name="Rectangle 35"/>
          <p:cNvSpPr>
            <a:spLocks noGrp="1" noChangeArrowheads="1"/>
          </p:cNvSpPr>
          <p:nvPr>
            <p:ph type="ftr" sz="quarter" idx="11"/>
          </p:nvPr>
        </p:nvSpPr>
        <p:spPr>
          <a:ln/>
        </p:spPr>
        <p:txBody>
          <a:bodyPr/>
          <a:lstStyle>
            <a:lvl1pPr>
              <a:defRPr/>
            </a:lvl1pPr>
          </a:lstStyle>
          <a:p>
            <a:pPr>
              <a:defRPr/>
            </a:pPr>
            <a:endParaRPr lang="ru-RU"/>
          </a:p>
        </p:txBody>
      </p:sp>
      <p:sp>
        <p:nvSpPr>
          <p:cNvPr id="7" name="Rectangle 36"/>
          <p:cNvSpPr>
            <a:spLocks noGrp="1" noChangeArrowheads="1"/>
          </p:cNvSpPr>
          <p:nvPr>
            <p:ph type="sldNum" sz="quarter" idx="12"/>
          </p:nvPr>
        </p:nvSpPr>
        <p:spPr>
          <a:ln/>
        </p:spPr>
        <p:txBody>
          <a:bodyPr/>
          <a:lstStyle>
            <a:lvl1pPr>
              <a:defRPr/>
            </a:lvl1pPr>
          </a:lstStyle>
          <a:p>
            <a:pPr>
              <a:defRPr/>
            </a:pPr>
            <a:fld id="{9F32F3F5-1A59-4906-A421-42F3BA5D2EDA}" type="slidenum">
              <a:rPr lang="ru-RU"/>
              <a:pPr>
                <a:defRPr/>
              </a:pPr>
              <a:t>‹#›</a:t>
            </a:fld>
            <a:endParaRPr lang="ru-RU"/>
          </a:p>
        </p:txBody>
      </p:sp>
    </p:spTree>
  </p:cSld>
  <p:clrMapOvr>
    <a:masterClrMapping/>
  </p:clrMapOvr>
  <p:transition spd="med">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FDFEDE"/>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9525"/>
            <a:ext cx="1557338" cy="6878638"/>
            <a:chOff x="0" y="-6"/>
            <a:chExt cx="981" cy="4333"/>
          </a:xfrm>
        </p:grpSpPr>
        <p:sp>
          <p:nvSpPr>
            <p:cNvPr id="70659" name="Rectangle 3"/>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60" name="Rectangle 4"/>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a:noFill/>
            </a:ln>
            <a:effectLst/>
            <a:extLst/>
          </p:spPr>
          <p:txBody>
            <a:bodyPr wrap="none" lIns="92075" tIns="46038" rIns="92075" bIns="46038" anchor="ctr"/>
            <a:lstStyle/>
            <a:p>
              <a:pPr eaLnBrk="0" hangingPunct="0">
                <a:spcBef>
                  <a:spcPct val="50000"/>
                </a:spcBef>
                <a:defRPr/>
              </a:pPr>
              <a:endParaRPr lang="ru-RU" sz="2400"/>
            </a:p>
          </p:txBody>
        </p:sp>
        <p:sp>
          <p:nvSpPr>
            <p:cNvPr id="70661" name="Rectangle 5"/>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a:noFill/>
            </a:ln>
            <a:effectLst/>
            <a:extLst/>
          </p:spPr>
          <p:txBody>
            <a:bodyPr/>
            <a:lstStyle/>
            <a:p>
              <a:pPr>
                <a:defRPr/>
              </a:pPr>
              <a:endParaRPr lang="ru-RU"/>
            </a:p>
          </p:txBody>
        </p:sp>
        <p:sp>
          <p:nvSpPr>
            <p:cNvPr id="70662" name="Rectangle 6"/>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a:noFill/>
            </a:ln>
            <a:effectLst/>
            <a:extLst/>
          </p:spPr>
          <p:txBody>
            <a:bodyPr wrap="none" lIns="92075" tIns="46038" rIns="92075" bIns="46038" anchor="ctr"/>
            <a:lstStyle/>
            <a:p>
              <a:pPr eaLnBrk="0" hangingPunct="0">
                <a:spcBef>
                  <a:spcPct val="50000"/>
                </a:spcBef>
                <a:defRPr/>
              </a:pPr>
              <a:endParaRPr lang="ru-RU" sz="2400"/>
            </a:p>
          </p:txBody>
        </p:sp>
        <p:sp>
          <p:nvSpPr>
            <p:cNvPr id="70663" name="Freeform 7"/>
            <p:cNvSpPr>
              <a:spLocks/>
            </p:cNvSpPr>
            <p:nvPr/>
          </p:nvSpPr>
          <p:spPr bwMode="auto">
            <a:xfrm>
              <a:off x="222" y="2636"/>
              <a:ext cx="344" cy="647"/>
            </a:xfrm>
            <a:custGeom>
              <a:avLst/>
              <a:gdLst>
                <a:gd name="T0" fmla="*/ 343 w 344"/>
                <a:gd name="T1" fmla="*/ 52 h 647"/>
                <a:gd name="T2" fmla="*/ 343 w 344"/>
                <a:gd name="T3" fmla="*/ 194 h 647"/>
                <a:gd name="T4" fmla="*/ 335 w 344"/>
                <a:gd name="T5" fmla="*/ 188 h 647"/>
                <a:gd name="T6" fmla="*/ 315 w 344"/>
                <a:gd name="T7" fmla="*/ 188 h 647"/>
                <a:gd name="T8" fmla="*/ 300 w 344"/>
                <a:gd name="T9" fmla="*/ 194 h 647"/>
                <a:gd name="T10" fmla="*/ 284 w 344"/>
                <a:gd name="T11" fmla="*/ 209 h 647"/>
                <a:gd name="T12" fmla="*/ 242 w 344"/>
                <a:gd name="T13" fmla="*/ 261 h 647"/>
                <a:gd name="T14" fmla="*/ 146 w 344"/>
                <a:gd name="T15" fmla="*/ 366 h 647"/>
                <a:gd name="T16" fmla="*/ 50 w 344"/>
                <a:gd name="T17" fmla="*/ 475 h 647"/>
                <a:gd name="T18" fmla="*/ 30 w 344"/>
                <a:gd name="T19" fmla="*/ 505 h 647"/>
                <a:gd name="T20" fmla="*/ 17 w 344"/>
                <a:gd name="T21" fmla="*/ 535 h 647"/>
                <a:gd name="T22" fmla="*/ 10 w 344"/>
                <a:gd name="T23" fmla="*/ 582 h 647"/>
                <a:gd name="T24" fmla="*/ 0 w 344"/>
                <a:gd name="T25" fmla="*/ 646 h 647"/>
                <a:gd name="T26" fmla="*/ 0 w 344"/>
                <a:gd name="T27" fmla="*/ 365 h 647"/>
                <a:gd name="T28" fmla="*/ 5 w 344"/>
                <a:gd name="T29" fmla="*/ 392 h 647"/>
                <a:gd name="T30" fmla="*/ 10 w 344"/>
                <a:gd name="T31" fmla="*/ 404 h 647"/>
                <a:gd name="T32" fmla="*/ 20 w 344"/>
                <a:gd name="T33" fmla="*/ 410 h 647"/>
                <a:gd name="T34" fmla="*/ 30 w 344"/>
                <a:gd name="T35" fmla="*/ 413 h 647"/>
                <a:gd name="T36" fmla="*/ 45 w 344"/>
                <a:gd name="T37" fmla="*/ 413 h 647"/>
                <a:gd name="T38" fmla="*/ 60 w 344"/>
                <a:gd name="T39" fmla="*/ 407 h 647"/>
                <a:gd name="T40" fmla="*/ 257 w 344"/>
                <a:gd name="T41" fmla="*/ 190 h 647"/>
                <a:gd name="T42" fmla="*/ 297 w 344"/>
                <a:gd name="T43" fmla="*/ 138 h 647"/>
                <a:gd name="T44" fmla="*/ 312 w 344"/>
                <a:gd name="T45" fmla="*/ 111 h 647"/>
                <a:gd name="T46" fmla="*/ 325 w 344"/>
                <a:gd name="T47" fmla="*/ 84 h 647"/>
                <a:gd name="T48" fmla="*/ 335 w 344"/>
                <a:gd name="T49" fmla="*/ 39 h 647"/>
                <a:gd name="T50" fmla="*/ 343 w 344"/>
                <a:gd name="T51" fmla="*/ 0 h 647"/>
                <a:gd name="T52" fmla="*/ 343 w 344"/>
                <a:gd name="T53" fmla="*/ 11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64" name="Freeform 8"/>
            <p:cNvSpPr>
              <a:spLocks/>
            </p:cNvSpPr>
            <p:nvPr/>
          </p:nvSpPr>
          <p:spPr bwMode="auto">
            <a:xfrm>
              <a:off x="222" y="2908"/>
              <a:ext cx="344" cy="645"/>
            </a:xfrm>
            <a:custGeom>
              <a:avLst/>
              <a:gdLst>
                <a:gd name="T0" fmla="*/ 343 w 344"/>
                <a:gd name="T1" fmla="*/ 52 h 645"/>
                <a:gd name="T2" fmla="*/ 343 w 344"/>
                <a:gd name="T3" fmla="*/ 194 h 645"/>
                <a:gd name="T4" fmla="*/ 335 w 344"/>
                <a:gd name="T5" fmla="*/ 188 h 645"/>
                <a:gd name="T6" fmla="*/ 315 w 344"/>
                <a:gd name="T7" fmla="*/ 188 h 645"/>
                <a:gd name="T8" fmla="*/ 300 w 344"/>
                <a:gd name="T9" fmla="*/ 194 h 645"/>
                <a:gd name="T10" fmla="*/ 284 w 344"/>
                <a:gd name="T11" fmla="*/ 209 h 645"/>
                <a:gd name="T12" fmla="*/ 242 w 344"/>
                <a:gd name="T13" fmla="*/ 260 h 645"/>
                <a:gd name="T14" fmla="*/ 146 w 344"/>
                <a:gd name="T15" fmla="*/ 365 h 645"/>
                <a:gd name="T16" fmla="*/ 50 w 344"/>
                <a:gd name="T17" fmla="*/ 473 h 645"/>
                <a:gd name="T18" fmla="*/ 30 w 344"/>
                <a:gd name="T19" fmla="*/ 504 h 645"/>
                <a:gd name="T20" fmla="*/ 17 w 344"/>
                <a:gd name="T21" fmla="*/ 534 h 645"/>
                <a:gd name="T22" fmla="*/ 10 w 344"/>
                <a:gd name="T23" fmla="*/ 580 h 645"/>
                <a:gd name="T24" fmla="*/ 0 w 344"/>
                <a:gd name="T25" fmla="*/ 644 h 645"/>
                <a:gd name="T26" fmla="*/ 0 w 344"/>
                <a:gd name="T27" fmla="*/ 364 h 645"/>
                <a:gd name="T28" fmla="*/ 5 w 344"/>
                <a:gd name="T29" fmla="*/ 391 h 645"/>
                <a:gd name="T30" fmla="*/ 10 w 344"/>
                <a:gd name="T31" fmla="*/ 403 h 645"/>
                <a:gd name="T32" fmla="*/ 20 w 344"/>
                <a:gd name="T33" fmla="*/ 409 h 645"/>
                <a:gd name="T34" fmla="*/ 30 w 344"/>
                <a:gd name="T35" fmla="*/ 412 h 645"/>
                <a:gd name="T36" fmla="*/ 45 w 344"/>
                <a:gd name="T37" fmla="*/ 412 h 645"/>
                <a:gd name="T38" fmla="*/ 60 w 344"/>
                <a:gd name="T39" fmla="*/ 406 h 645"/>
                <a:gd name="T40" fmla="*/ 257 w 344"/>
                <a:gd name="T41" fmla="*/ 189 h 645"/>
                <a:gd name="T42" fmla="*/ 297 w 344"/>
                <a:gd name="T43" fmla="*/ 138 h 645"/>
                <a:gd name="T44" fmla="*/ 312 w 344"/>
                <a:gd name="T45" fmla="*/ 111 h 645"/>
                <a:gd name="T46" fmla="*/ 325 w 344"/>
                <a:gd name="T47" fmla="*/ 84 h 645"/>
                <a:gd name="T48" fmla="*/ 335 w 344"/>
                <a:gd name="T49" fmla="*/ 39 h 645"/>
                <a:gd name="T50" fmla="*/ 343 w 344"/>
                <a:gd name="T51" fmla="*/ 0 h 645"/>
                <a:gd name="T52" fmla="*/ 343 w 344"/>
                <a:gd name="T53" fmla="*/ 1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65" name="Freeform 9"/>
            <p:cNvSpPr>
              <a:spLocks/>
            </p:cNvSpPr>
            <p:nvPr/>
          </p:nvSpPr>
          <p:spPr bwMode="auto">
            <a:xfrm>
              <a:off x="222" y="3165"/>
              <a:ext cx="344" cy="645"/>
            </a:xfrm>
            <a:custGeom>
              <a:avLst/>
              <a:gdLst>
                <a:gd name="T0" fmla="*/ 343 w 344"/>
                <a:gd name="T1" fmla="*/ 52 h 645"/>
                <a:gd name="T2" fmla="*/ 343 w 344"/>
                <a:gd name="T3" fmla="*/ 194 h 645"/>
                <a:gd name="T4" fmla="*/ 335 w 344"/>
                <a:gd name="T5" fmla="*/ 188 h 645"/>
                <a:gd name="T6" fmla="*/ 315 w 344"/>
                <a:gd name="T7" fmla="*/ 188 h 645"/>
                <a:gd name="T8" fmla="*/ 300 w 344"/>
                <a:gd name="T9" fmla="*/ 194 h 645"/>
                <a:gd name="T10" fmla="*/ 284 w 344"/>
                <a:gd name="T11" fmla="*/ 209 h 645"/>
                <a:gd name="T12" fmla="*/ 242 w 344"/>
                <a:gd name="T13" fmla="*/ 260 h 645"/>
                <a:gd name="T14" fmla="*/ 146 w 344"/>
                <a:gd name="T15" fmla="*/ 365 h 645"/>
                <a:gd name="T16" fmla="*/ 50 w 344"/>
                <a:gd name="T17" fmla="*/ 473 h 645"/>
                <a:gd name="T18" fmla="*/ 30 w 344"/>
                <a:gd name="T19" fmla="*/ 504 h 645"/>
                <a:gd name="T20" fmla="*/ 17 w 344"/>
                <a:gd name="T21" fmla="*/ 534 h 645"/>
                <a:gd name="T22" fmla="*/ 10 w 344"/>
                <a:gd name="T23" fmla="*/ 580 h 645"/>
                <a:gd name="T24" fmla="*/ 0 w 344"/>
                <a:gd name="T25" fmla="*/ 644 h 645"/>
                <a:gd name="T26" fmla="*/ 0 w 344"/>
                <a:gd name="T27" fmla="*/ 364 h 645"/>
                <a:gd name="T28" fmla="*/ 5 w 344"/>
                <a:gd name="T29" fmla="*/ 391 h 645"/>
                <a:gd name="T30" fmla="*/ 10 w 344"/>
                <a:gd name="T31" fmla="*/ 403 h 645"/>
                <a:gd name="T32" fmla="*/ 20 w 344"/>
                <a:gd name="T33" fmla="*/ 409 h 645"/>
                <a:gd name="T34" fmla="*/ 30 w 344"/>
                <a:gd name="T35" fmla="*/ 412 h 645"/>
                <a:gd name="T36" fmla="*/ 45 w 344"/>
                <a:gd name="T37" fmla="*/ 412 h 645"/>
                <a:gd name="T38" fmla="*/ 60 w 344"/>
                <a:gd name="T39" fmla="*/ 406 h 645"/>
                <a:gd name="T40" fmla="*/ 257 w 344"/>
                <a:gd name="T41" fmla="*/ 189 h 645"/>
                <a:gd name="T42" fmla="*/ 297 w 344"/>
                <a:gd name="T43" fmla="*/ 138 h 645"/>
                <a:gd name="T44" fmla="*/ 312 w 344"/>
                <a:gd name="T45" fmla="*/ 111 h 645"/>
                <a:gd name="T46" fmla="*/ 325 w 344"/>
                <a:gd name="T47" fmla="*/ 84 h 645"/>
                <a:gd name="T48" fmla="*/ 335 w 344"/>
                <a:gd name="T49" fmla="*/ 39 h 645"/>
                <a:gd name="T50" fmla="*/ 343 w 344"/>
                <a:gd name="T51" fmla="*/ 0 h 645"/>
                <a:gd name="T52" fmla="*/ 343 w 344"/>
                <a:gd name="T53" fmla="*/ 1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66" name="Freeform 10"/>
            <p:cNvSpPr>
              <a:spLocks/>
            </p:cNvSpPr>
            <p:nvPr/>
          </p:nvSpPr>
          <p:spPr bwMode="auto">
            <a:xfrm>
              <a:off x="222" y="3420"/>
              <a:ext cx="344" cy="646"/>
            </a:xfrm>
            <a:custGeom>
              <a:avLst/>
              <a:gdLst>
                <a:gd name="T0" fmla="*/ 343 w 344"/>
                <a:gd name="T1" fmla="*/ 52 h 646"/>
                <a:gd name="T2" fmla="*/ 343 w 344"/>
                <a:gd name="T3" fmla="*/ 194 h 646"/>
                <a:gd name="T4" fmla="*/ 335 w 344"/>
                <a:gd name="T5" fmla="*/ 188 h 646"/>
                <a:gd name="T6" fmla="*/ 315 w 344"/>
                <a:gd name="T7" fmla="*/ 188 h 646"/>
                <a:gd name="T8" fmla="*/ 300 w 344"/>
                <a:gd name="T9" fmla="*/ 194 h 646"/>
                <a:gd name="T10" fmla="*/ 284 w 344"/>
                <a:gd name="T11" fmla="*/ 209 h 646"/>
                <a:gd name="T12" fmla="*/ 242 w 344"/>
                <a:gd name="T13" fmla="*/ 260 h 646"/>
                <a:gd name="T14" fmla="*/ 146 w 344"/>
                <a:gd name="T15" fmla="*/ 366 h 646"/>
                <a:gd name="T16" fmla="*/ 50 w 344"/>
                <a:gd name="T17" fmla="*/ 474 h 646"/>
                <a:gd name="T18" fmla="*/ 30 w 344"/>
                <a:gd name="T19" fmla="*/ 504 h 646"/>
                <a:gd name="T20" fmla="*/ 17 w 344"/>
                <a:gd name="T21" fmla="*/ 534 h 646"/>
                <a:gd name="T22" fmla="*/ 10 w 344"/>
                <a:gd name="T23" fmla="*/ 581 h 646"/>
                <a:gd name="T24" fmla="*/ 0 w 344"/>
                <a:gd name="T25" fmla="*/ 645 h 646"/>
                <a:gd name="T26" fmla="*/ 0 w 344"/>
                <a:gd name="T27" fmla="*/ 364 h 646"/>
                <a:gd name="T28" fmla="*/ 5 w 344"/>
                <a:gd name="T29" fmla="*/ 391 h 646"/>
                <a:gd name="T30" fmla="*/ 10 w 344"/>
                <a:gd name="T31" fmla="*/ 403 h 646"/>
                <a:gd name="T32" fmla="*/ 20 w 344"/>
                <a:gd name="T33" fmla="*/ 409 h 646"/>
                <a:gd name="T34" fmla="*/ 30 w 344"/>
                <a:gd name="T35" fmla="*/ 412 h 646"/>
                <a:gd name="T36" fmla="*/ 45 w 344"/>
                <a:gd name="T37" fmla="*/ 412 h 646"/>
                <a:gd name="T38" fmla="*/ 60 w 344"/>
                <a:gd name="T39" fmla="*/ 406 h 646"/>
                <a:gd name="T40" fmla="*/ 257 w 344"/>
                <a:gd name="T41" fmla="*/ 189 h 646"/>
                <a:gd name="T42" fmla="*/ 297 w 344"/>
                <a:gd name="T43" fmla="*/ 138 h 646"/>
                <a:gd name="T44" fmla="*/ 312 w 344"/>
                <a:gd name="T45" fmla="*/ 111 h 646"/>
                <a:gd name="T46" fmla="*/ 325 w 344"/>
                <a:gd name="T47" fmla="*/ 84 h 646"/>
                <a:gd name="T48" fmla="*/ 335 w 344"/>
                <a:gd name="T49" fmla="*/ 39 h 646"/>
                <a:gd name="T50" fmla="*/ 343 w 344"/>
                <a:gd name="T51" fmla="*/ 0 h 646"/>
                <a:gd name="T52" fmla="*/ 343 w 344"/>
                <a:gd name="T53" fmla="*/ 11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67" name="Freeform 11"/>
            <p:cNvSpPr>
              <a:spLocks/>
            </p:cNvSpPr>
            <p:nvPr/>
          </p:nvSpPr>
          <p:spPr bwMode="auto">
            <a:xfrm>
              <a:off x="222" y="3677"/>
              <a:ext cx="344" cy="646"/>
            </a:xfrm>
            <a:custGeom>
              <a:avLst/>
              <a:gdLst>
                <a:gd name="T0" fmla="*/ 343 w 344"/>
                <a:gd name="T1" fmla="*/ 52 h 646"/>
                <a:gd name="T2" fmla="*/ 343 w 344"/>
                <a:gd name="T3" fmla="*/ 194 h 646"/>
                <a:gd name="T4" fmla="*/ 335 w 344"/>
                <a:gd name="T5" fmla="*/ 188 h 646"/>
                <a:gd name="T6" fmla="*/ 315 w 344"/>
                <a:gd name="T7" fmla="*/ 188 h 646"/>
                <a:gd name="T8" fmla="*/ 300 w 344"/>
                <a:gd name="T9" fmla="*/ 194 h 646"/>
                <a:gd name="T10" fmla="*/ 284 w 344"/>
                <a:gd name="T11" fmla="*/ 209 h 646"/>
                <a:gd name="T12" fmla="*/ 242 w 344"/>
                <a:gd name="T13" fmla="*/ 260 h 646"/>
                <a:gd name="T14" fmla="*/ 146 w 344"/>
                <a:gd name="T15" fmla="*/ 366 h 646"/>
                <a:gd name="T16" fmla="*/ 50 w 344"/>
                <a:gd name="T17" fmla="*/ 474 h 646"/>
                <a:gd name="T18" fmla="*/ 30 w 344"/>
                <a:gd name="T19" fmla="*/ 504 h 646"/>
                <a:gd name="T20" fmla="*/ 17 w 344"/>
                <a:gd name="T21" fmla="*/ 534 h 646"/>
                <a:gd name="T22" fmla="*/ 10 w 344"/>
                <a:gd name="T23" fmla="*/ 581 h 646"/>
                <a:gd name="T24" fmla="*/ 0 w 344"/>
                <a:gd name="T25" fmla="*/ 645 h 646"/>
                <a:gd name="T26" fmla="*/ 0 w 344"/>
                <a:gd name="T27" fmla="*/ 364 h 646"/>
                <a:gd name="T28" fmla="*/ 5 w 344"/>
                <a:gd name="T29" fmla="*/ 391 h 646"/>
                <a:gd name="T30" fmla="*/ 10 w 344"/>
                <a:gd name="T31" fmla="*/ 403 h 646"/>
                <a:gd name="T32" fmla="*/ 20 w 344"/>
                <a:gd name="T33" fmla="*/ 409 h 646"/>
                <a:gd name="T34" fmla="*/ 30 w 344"/>
                <a:gd name="T35" fmla="*/ 412 h 646"/>
                <a:gd name="T36" fmla="*/ 45 w 344"/>
                <a:gd name="T37" fmla="*/ 412 h 646"/>
                <a:gd name="T38" fmla="*/ 60 w 344"/>
                <a:gd name="T39" fmla="*/ 406 h 646"/>
                <a:gd name="T40" fmla="*/ 257 w 344"/>
                <a:gd name="T41" fmla="*/ 189 h 646"/>
                <a:gd name="T42" fmla="*/ 297 w 344"/>
                <a:gd name="T43" fmla="*/ 138 h 646"/>
                <a:gd name="T44" fmla="*/ 312 w 344"/>
                <a:gd name="T45" fmla="*/ 111 h 646"/>
                <a:gd name="T46" fmla="*/ 325 w 344"/>
                <a:gd name="T47" fmla="*/ 84 h 646"/>
                <a:gd name="T48" fmla="*/ 335 w 344"/>
                <a:gd name="T49" fmla="*/ 39 h 646"/>
                <a:gd name="T50" fmla="*/ 343 w 344"/>
                <a:gd name="T51" fmla="*/ 0 h 646"/>
                <a:gd name="T52" fmla="*/ 343 w 344"/>
                <a:gd name="T53" fmla="*/ 11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68" name="Freeform 12"/>
            <p:cNvSpPr>
              <a:spLocks/>
            </p:cNvSpPr>
            <p:nvPr/>
          </p:nvSpPr>
          <p:spPr bwMode="auto">
            <a:xfrm>
              <a:off x="301" y="3932"/>
              <a:ext cx="265" cy="392"/>
            </a:xfrm>
            <a:custGeom>
              <a:avLst/>
              <a:gdLst>
                <a:gd name="T0" fmla="*/ 264 w 265"/>
                <a:gd name="T1" fmla="*/ 52 h 392"/>
                <a:gd name="T2" fmla="*/ 264 w 265"/>
                <a:gd name="T3" fmla="*/ 194 h 392"/>
                <a:gd name="T4" fmla="*/ 256 w 265"/>
                <a:gd name="T5" fmla="*/ 188 h 392"/>
                <a:gd name="T6" fmla="*/ 236 w 265"/>
                <a:gd name="T7" fmla="*/ 188 h 392"/>
                <a:gd name="T8" fmla="*/ 221 w 265"/>
                <a:gd name="T9" fmla="*/ 194 h 392"/>
                <a:gd name="T10" fmla="*/ 205 w 265"/>
                <a:gd name="T11" fmla="*/ 209 h 392"/>
                <a:gd name="T12" fmla="*/ 162 w 265"/>
                <a:gd name="T13" fmla="*/ 261 h 392"/>
                <a:gd name="T14" fmla="*/ 66 w 265"/>
                <a:gd name="T15" fmla="*/ 366 h 392"/>
                <a:gd name="T16" fmla="*/ 45 w 265"/>
                <a:gd name="T17" fmla="*/ 391 h 392"/>
                <a:gd name="T18" fmla="*/ 0 w 265"/>
                <a:gd name="T19" fmla="*/ 391 h 392"/>
                <a:gd name="T20" fmla="*/ 178 w 265"/>
                <a:gd name="T21" fmla="*/ 190 h 392"/>
                <a:gd name="T22" fmla="*/ 218 w 265"/>
                <a:gd name="T23" fmla="*/ 138 h 392"/>
                <a:gd name="T24" fmla="*/ 233 w 265"/>
                <a:gd name="T25" fmla="*/ 111 h 392"/>
                <a:gd name="T26" fmla="*/ 246 w 265"/>
                <a:gd name="T27" fmla="*/ 84 h 392"/>
                <a:gd name="T28" fmla="*/ 256 w 265"/>
                <a:gd name="T29" fmla="*/ 39 h 392"/>
                <a:gd name="T30" fmla="*/ 264 w 265"/>
                <a:gd name="T31" fmla="*/ 0 h 392"/>
                <a:gd name="T32" fmla="*/ 264 w 265"/>
                <a:gd name="T33" fmla="*/ 11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69" name="Freeform 13"/>
            <p:cNvSpPr>
              <a:spLocks/>
            </p:cNvSpPr>
            <p:nvPr/>
          </p:nvSpPr>
          <p:spPr bwMode="auto">
            <a:xfrm>
              <a:off x="222" y="2366"/>
              <a:ext cx="344" cy="645"/>
            </a:xfrm>
            <a:custGeom>
              <a:avLst/>
              <a:gdLst>
                <a:gd name="T0" fmla="*/ 343 w 344"/>
                <a:gd name="T1" fmla="*/ 52 h 645"/>
                <a:gd name="T2" fmla="*/ 343 w 344"/>
                <a:gd name="T3" fmla="*/ 194 h 645"/>
                <a:gd name="T4" fmla="*/ 335 w 344"/>
                <a:gd name="T5" fmla="*/ 188 h 645"/>
                <a:gd name="T6" fmla="*/ 315 w 344"/>
                <a:gd name="T7" fmla="*/ 188 h 645"/>
                <a:gd name="T8" fmla="*/ 300 w 344"/>
                <a:gd name="T9" fmla="*/ 194 h 645"/>
                <a:gd name="T10" fmla="*/ 284 w 344"/>
                <a:gd name="T11" fmla="*/ 209 h 645"/>
                <a:gd name="T12" fmla="*/ 242 w 344"/>
                <a:gd name="T13" fmla="*/ 260 h 645"/>
                <a:gd name="T14" fmla="*/ 146 w 344"/>
                <a:gd name="T15" fmla="*/ 365 h 645"/>
                <a:gd name="T16" fmla="*/ 50 w 344"/>
                <a:gd name="T17" fmla="*/ 473 h 645"/>
                <a:gd name="T18" fmla="*/ 30 w 344"/>
                <a:gd name="T19" fmla="*/ 504 h 645"/>
                <a:gd name="T20" fmla="*/ 17 w 344"/>
                <a:gd name="T21" fmla="*/ 534 h 645"/>
                <a:gd name="T22" fmla="*/ 10 w 344"/>
                <a:gd name="T23" fmla="*/ 580 h 645"/>
                <a:gd name="T24" fmla="*/ 0 w 344"/>
                <a:gd name="T25" fmla="*/ 644 h 645"/>
                <a:gd name="T26" fmla="*/ 0 w 344"/>
                <a:gd name="T27" fmla="*/ 364 h 645"/>
                <a:gd name="T28" fmla="*/ 5 w 344"/>
                <a:gd name="T29" fmla="*/ 391 h 645"/>
                <a:gd name="T30" fmla="*/ 10 w 344"/>
                <a:gd name="T31" fmla="*/ 403 h 645"/>
                <a:gd name="T32" fmla="*/ 20 w 344"/>
                <a:gd name="T33" fmla="*/ 409 h 645"/>
                <a:gd name="T34" fmla="*/ 30 w 344"/>
                <a:gd name="T35" fmla="*/ 412 h 645"/>
                <a:gd name="T36" fmla="*/ 45 w 344"/>
                <a:gd name="T37" fmla="*/ 412 h 645"/>
                <a:gd name="T38" fmla="*/ 60 w 344"/>
                <a:gd name="T39" fmla="*/ 406 h 645"/>
                <a:gd name="T40" fmla="*/ 257 w 344"/>
                <a:gd name="T41" fmla="*/ 189 h 645"/>
                <a:gd name="T42" fmla="*/ 297 w 344"/>
                <a:gd name="T43" fmla="*/ 138 h 645"/>
                <a:gd name="T44" fmla="*/ 312 w 344"/>
                <a:gd name="T45" fmla="*/ 111 h 645"/>
                <a:gd name="T46" fmla="*/ 325 w 344"/>
                <a:gd name="T47" fmla="*/ 84 h 645"/>
                <a:gd name="T48" fmla="*/ 335 w 344"/>
                <a:gd name="T49" fmla="*/ 39 h 645"/>
                <a:gd name="T50" fmla="*/ 343 w 344"/>
                <a:gd name="T51" fmla="*/ 0 h 645"/>
                <a:gd name="T52" fmla="*/ 343 w 344"/>
                <a:gd name="T53" fmla="*/ 1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70" name="Freeform 14"/>
            <p:cNvSpPr>
              <a:spLocks/>
            </p:cNvSpPr>
            <p:nvPr/>
          </p:nvSpPr>
          <p:spPr bwMode="auto">
            <a:xfrm>
              <a:off x="222" y="2151"/>
              <a:ext cx="346" cy="575"/>
            </a:xfrm>
            <a:custGeom>
              <a:avLst/>
              <a:gdLst>
                <a:gd name="T0" fmla="*/ 345 w 346"/>
                <a:gd name="T1" fmla="*/ 0 h 575"/>
                <a:gd name="T2" fmla="*/ 343 w 346"/>
                <a:gd name="T3" fmla="*/ 122 h 575"/>
                <a:gd name="T4" fmla="*/ 336 w 346"/>
                <a:gd name="T5" fmla="*/ 116 h 575"/>
                <a:gd name="T6" fmla="*/ 315 w 346"/>
                <a:gd name="T7" fmla="*/ 116 h 575"/>
                <a:gd name="T8" fmla="*/ 300 w 346"/>
                <a:gd name="T9" fmla="*/ 122 h 575"/>
                <a:gd name="T10" fmla="*/ 285 w 346"/>
                <a:gd name="T11" fmla="*/ 137 h 575"/>
                <a:gd name="T12" fmla="*/ 242 w 346"/>
                <a:gd name="T13" fmla="*/ 188 h 575"/>
                <a:gd name="T14" fmla="*/ 146 w 346"/>
                <a:gd name="T15" fmla="*/ 294 h 575"/>
                <a:gd name="T16" fmla="*/ 50 w 346"/>
                <a:gd name="T17" fmla="*/ 403 h 575"/>
                <a:gd name="T18" fmla="*/ 30 w 346"/>
                <a:gd name="T19" fmla="*/ 433 h 575"/>
                <a:gd name="T20" fmla="*/ 17 w 346"/>
                <a:gd name="T21" fmla="*/ 463 h 575"/>
                <a:gd name="T22" fmla="*/ 10 w 346"/>
                <a:gd name="T23" fmla="*/ 510 h 575"/>
                <a:gd name="T24" fmla="*/ 0 w 346"/>
                <a:gd name="T25" fmla="*/ 574 h 575"/>
                <a:gd name="T26" fmla="*/ 0 w 346"/>
                <a:gd name="T27" fmla="*/ 293 h 575"/>
                <a:gd name="T28" fmla="*/ 5 w 346"/>
                <a:gd name="T29" fmla="*/ 320 h 575"/>
                <a:gd name="T30" fmla="*/ 10 w 346"/>
                <a:gd name="T31" fmla="*/ 332 h 575"/>
                <a:gd name="T32" fmla="*/ 20 w 346"/>
                <a:gd name="T33" fmla="*/ 338 h 575"/>
                <a:gd name="T34" fmla="*/ 30 w 346"/>
                <a:gd name="T35" fmla="*/ 341 h 575"/>
                <a:gd name="T36" fmla="*/ 45 w 346"/>
                <a:gd name="T37" fmla="*/ 341 h 575"/>
                <a:gd name="T38" fmla="*/ 60 w 346"/>
                <a:gd name="T39" fmla="*/ 335 h 575"/>
                <a:gd name="T40" fmla="*/ 257 w 346"/>
                <a:gd name="T41" fmla="*/ 117 h 575"/>
                <a:gd name="T42" fmla="*/ 298 w 346"/>
                <a:gd name="T43" fmla="*/ 66 h 575"/>
                <a:gd name="T44" fmla="*/ 313 w 346"/>
                <a:gd name="T45" fmla="*/ 39 h 575"/>
                <a:gd name="T46" fmla="*/ 326 w 346"/>
                <a:gd name="T47" fmla="*/ 12 h 575"/>
                <a:gd name="T48" fmla="*/ 329 w 346"/>
                <a:gd name="T49" fmla="*/ 0 h 575"/>
                <a:gd name="T50" fmla="*/ 345 w 346"/>
                <a:gd name="T51" fmla="*/ 3 h 575"/>
                <a:gd name="T52" fmla="*/ 343 w 346"/>
                <a:gd name="T53" fmla="*/ 4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71" name="Rectangle 15"/>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72" name="Rectangle 16"/>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a:noFill/>
            </a:ln>
            <a:effectLst/>
            <a:extLst/>
          </p:spPr>
          <p:txBody>
            <a:bodyPr wrap="none" lIns="92075" tIns="46038" rIns="92075" bIns="46038" anchor="ctr"/>
            <a:lstStyle/>
            <a:p>
              <a:pPr eaLnBrk="0" hangingPunct="0">
                <a:spcBef>
                  <a:spcPct val="50000"/>
                </a:spcBef>
                <a:defRPr/>
              </a:pPr>
              <a:endParaRPr lang="ru-RU" sz="2400"/>
            </a:p>
          </p:txBody>
        </p:sp>
        <p:sp>
          <p:nvSpPr>
            <p:cNvPr id="70673" name="Rectangle 17"/>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a:noFill/>
            </a:ln>
            <a:effectLst/>
            <a:extLst/>
          </p:spPr>
          <p:txBody>
            <a:bodyPr/>
            <a:lstStyle/>
            <a:p>
              <a:pPr>
                <a:defRPr/>
              </a:pPr>
              <a:endParaRPr lang="ru-RU"/>
            </a:p>
          </p:txBody>
        </p:sp>
        <p:sp>
          <p:nvSpPr>
            <p:cNvPr id="70674" name="Rectangle 18"/>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a:noFill/>
            </a:ln>
            <a:effectLst/>
            <a:extLst/>
          </p:spPr>
          <p:txBody>
            <a:bodyPr wrap="none" lIns="92075" tIns="46038" rIns="92075" bIns="46038" anchor="ctr"/>
            <a:lstStyle/>
            <a:p>
              <a:pPr eaLnBrk="0" hangingPunct="0">
                <a:spcBef>
                  <a:spcPct val="50000"/>
                </a:spcBef>
                <a:defRPr/>
              </a:pPr>
              <a:endParaRPr lang="ru-RU" sz="2400"/>
            </a:p>
          </p:txBody>
        </p:sp>
        <p:sp>
          <p:nvSpPr>
            <p:cNvPr id="70675" name="Freeform 19"/>
            <p:cNvSpPr>
              <a:spLocks/>
            </p:cNvSpPr>
            <p:nvPr/>
          </p:nvSpPr>
          <p:spPr bwMode="auto">
            <a:xfrm>
              <a:off x="222" y="497"/>
              <a:ext cx="344" cy="646"/>
            </a:xfrm>
            <a:custGeom>
              <a:avLst/>
              <a:gdLst>
                <a:gd name="T0" fmla="*/ 343 w 344"/>
                <a:gd name="T1" fmla="*/ 52 h 646"/>
                <a:gd name="T2" fmla="*/ 343 w 344"/>
                <a:gd name="T3" fmla="*/ 194 h 646"/>
                <a:gd name="T4" fmla="*/ 335 w 344"/>
                <a:gd name="T5" fmla="*/ 188 h 646"/>
                <a:gd name="T6" fmla="*/ 315 w 344"/>
                <a:gd name="T7" fmla="*/ 188 h 646"/>
                <a:gd name="T8" fmla="*/ 300 w 344"/>
                <a:gd name="T9" fmla="*/ 194 h 646"/>
                <a:gd name="T10" fmla="*/ 284 w 344"/>
                <a:gd name="T11" fmla="*/ 209 h 646"/>
                <a:gd name="T12" fmla="*/ 242 w 344"/>
                <a:gd name="T13" fmla="*/ 260 h 646"/>
                <a:gd name="T14" fmla="*/ 146 w 344"/>
                <a:gd name="T15" fmla="*/ 366 h 646"/>
                <a:gd name="T16" fmla="*/ 50 w 344"/>
                <a:gd name="T17" fmla="*/ 474 h 646"/>
                <a:gd name="T18" fmla="*/ 30 w 344"/>
                <a:gd name="T19" fmla="*/ 504 h 646"/>
                <a:gd name="T20" fmla="*/ 17 w 344"/>
                <a:gd name="T21" fmla="*/ 534 h 646"/>
                <a:gd name="T22" fmla="*/ 10 w 344"/>
                <a:gd name="T23" fmla="*/ 581 h 646"/>
                <a:gd name="T24" fmla="*/ 0 w 344"/>
                <a:gd name="T25" fmla="*/ 645 h 646"/>
                <a:gd name="T26" fmla="*/ 0 w 344"/>
                <a:gd name="T27" fmla="*/ 364 h 646"/>
                <a:gd name="T28" fmla="*/ 5 w 344"/>
                <a:gd name="T29" fmla="*/ 391 h 646"/>
                <a:gd name="T30" fmla="*/ 10 w 344"/>
                <a:gd name="T31" fmla="*/ 403 h 646"/>
                <a:gd name="T32" fmla="*/ 20 w 344"/>
                <a:gd name="T33" fmla="*/ 409 h 646"/>
                <a:gd name="T34" fmla="*/ 30 w 344"/>
                <a:gd name="T35" fmla="*/ 412 h 646"/>
                <a:gd name="T36" fmla="*/ 45 w 344"/>
                <a:gd name="T37" fmla="*/ 412 h 646"/>
                <a:gd name="T38" fmla="*/ 60 w 344"/>
                <a:gd name="T39" fmla="*/ 406 h 646"/>
                <a:gd name="T40" fmla="*/ 257 w 344"/>
                <a:gd name="T41" fmla="*/ 189 h 646"/>
                <a:gd name="T42" fmla="*/ 297 w 344"/>
                <a:gd name="T43" fmla="*/ 138 h 646"/>
                <a:gd name="T44" fmla="*/ 312 w 344"/>
                <a:gd name="T45" fmla="*/ 111 h 646"/>
                <a:gd name="T46" fmla="*/ 325 w 344"/>
                <a:gd name="T47" fmla="*/ 84 h 646"/>
                <a:gd name="T48" fmla="*/ 335 w 344"/>
                <a:gd name="T49" fmla="*/ 39 h 646"/>
                <a:gd name="T50" fmla="*/ 343 w 344"/>
                <a:gd name="T51" fmla="*/ 0 h 646"/>
                <a:gd name="T52" fmla="*/ 343 w 344"/>
                <a:gd name="T53" fmla="*/ 11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76" name="Freeform 20"/>
            <p:cNvSpPr>
              <a:spLocks/>
            </p:cNvSpPr>
            <p:nvPr/>
          </p:nvSpPr>
          <p:spPr bwMode="auto">
            <a:xfrm>
              <a:off x="222" y="754"/>
              <a:ext cx="344" cy="645"/>
            </a:xfrm>
            <a:custGeom>
              <a:avLst/>
              <a:gdLst>
                <a:gd name="T0" fmla="*/ 343 w 344"/>
                <a:gd name="T1" fmla="*/ 52 h 645"/>
                <a:gd name="T2" fmla="*/ 343 w 344"/>
                <a:gd name="T3" fmla="*/ 194 h 645"/>
                <a:gd name="T4" fmla="*/ 335 w 344"/>
                <a:gd name="T5" fmla="*/ 188 h 645"/>
                <a:gd name="T6" fmla="*/ 315 w 344"/>
                <a:gd name="T7" fmla="*/ 188 h 645"/>
                <a:gd name="T8" fmla="*/ 300 w 344"/>
                <a:gd name="T9" fmla="*/ 194 h 645"/>
                <a:gd name="T10" fmla="*/ 284 w 344"/>
                <a:gd name="T11" fmla="*/ 209 h 645"/>
                <a:gd name="T12" fmla="*/ 242 w 344"/>
                <a:gd name="T13" fmla="*/ 260 h 645"/>
                <a:gd name="T14" fmla="*/ 146 w 344"/>
                <a:gd name="T15" fmla="*/ 365 h 645"/>
                <a:gd name="T16" fmla="*/ 50 w 344"/>
                <a:gd name="T17" fmla="*/ 473 h 645"/>
                <a:gd name="T18" fmla="*/ 30 w 344"/>
                <a:gd name="T19" fmla="*/ 504 h 645"/>
                <a:gd name="T20" fmla="*/ 17 w 344"/>
                <a:gd name="T21" fmla="*/ 534 h 645"/>
                <a:gd name="T22" fmla="*/ 10 w 344"/>
                <a:gd name="T23" fmla="*/ 580 h 645"/>
                <a:gd name="T24" fmla="*/ 0 w 344"/>
                <a:gd name="T25" fmla="*/ 644 h 645"/>
                <a:gd name="T26" fmla="*/ 0 w 344"/>
                <a:gd name="T27" fmla="*/ 364 h 645"/>
                <a:gd name="T28" fmla="*/ 5 w 344"/>
                <a:gd name="T29" fmla="*/ 391 h 645"/>
                <a:gd name="T30" fmla="*/ 10 w 344"/>
                <a:gd name="T31" fmla="*/ 403 h 645"/>
                <a:gd name="T32" fmla="*/ 20 w 344"/>
                <a:gd name="T33" fmla="*/ 409 h 645"/>
                <a:gd name="T34" fmla="*/ 30 w 344"/>
                <a:gd name="T35" fmla="*/ 412 h 645"/>
                <a:gd name="T36" fmla="*/ 45 w 344"/>
                <a:gd name="T37" fmla="*/ 412 h 645"/>
                <a:gd name="T38" fmla="*/ 60 w 344"/>
                <a:gd name="T39" fmla="*/ 406 h 645"/>
                <a:gd name="T40" fmla="*/ 257 w 344"/>
                <a:gd name="T41" fmla="*/ 189 h 645"/>
                <a:gd name="T42" fmla="*/ 297 w 344"/>
                <a:gd name="T43" fmla="*/ 138 h 645"/>
                <a:gd name="T44" fmla="*/ 312 w 344"/>
                <a:gd name="T45" fmla="*/ 111 h 645"/>
                <a:gd name="T46" fmla="*/ 325 w 344"/>
                <a:gd name="T47" fmla="*/ 84 h 645"/>
                <a:gd name="T48" fmla="*/ 335 w 344"/>
                <a:gd name="T49" fmla="*/ 39 h 645"/>
                <a:gd name="T50" fmla="*/ 343 w 344"/>
                <a:gd name="T51" fmla="*/ 0 h 645"/>
                <a:gd name="T52" fmla="*/ 343 w 344"/>
                <a:gd name="T53" fmla="*/ 1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77" name="Freeform 21"/>
            <p:cNvSpPr>
              <a:spLocks/>
            </p:cNvSpPr>
            <p:nvPr/>
          </p:nvSpPr>
          <p:spPr bwMode="auto">
            <a:xfrm>
              <a:off x="222" y="1010"/>
              <a:ext cx="344" cy="645"/>
            </a:xfrm>
            <a:custGeom>
              <a:avLst/>
              <a:gdLst>
                <a:gd name="T0" fmla="*/ 343 w 344"/>
                <a:gd name="T1" fmla="*/ 52 h 645"/>
                <a:gd name="T2" fmla="*/ 343 w 344"/>
                <a:gd name="T3" fmla="*/ 194 h 645"/>
                <a:gd name="T4" fmla="*/ 335 w 344"/>
                <a:gd name="T5" fmla="*/ 188 h 645"/>
                <a:gd name="T6" fmla="*/ 315 w 344"/>
                <a:gd name="T7" fmla="*/ 188 h 645"/>
                <a:gd name="T8" fmla="*/ 300 w 344"/>
                <a:gd name="T9" fmla="*/ 194 h 645"/>
                <a:gd name="T10" fmla="*/ 284 w 344"/>
                <a:gd name="T11" fmla="*/ 209 h 645"/>
                <a:gd name="T12" fmla="*/ 242 w 344"/>
                <a:gd name="T13" fmla="*/ 260 h 645"/>
                <a:gd name="T14" fmla="*/ 146 w 344"/>
                <a:gd name="T15" fmla="*/ 365 h 645"/>
                <a:gd name="T16" fmla="*/ 50 w 344"/>
                <a:gd name="T17" fmla="*/ 473 h 645"/>
                <a:gd name="T18" fmla="*/ 30 w 344"/>
                <a:gd name="T19" fmla="*/ 504 h 645"/>
                <a:gd name="T20" fmla="*/ 17 w 344"/>
                <a:gd name="T21" fmla="*/ 534 h 645"/>
                <a:gd name="T22" fmla="*/ 10 w 344"/>
                <a:gd name="T23" fmla="*/ 580 h 645"/>
                <a:gd name="T24" fmla="*/ 0 w 344"/>
                <a:gd name="T25" fmla="*/ 644 h 645"/>
                <a:gd name="T26" fmla="*/ 0 w 344"/>
                <a:gd name="T27" fmla="*/ 364 h 645"/>
                <a:gd name="T28" fmla="*/ 5 w 344"/>
                <a:gd name="T29" fmla="*/ 391 h 645"/>
                <a:gd name="T30" fmla="*/ 10 w 344"/>
                <a:gd name="T31" fmla="*/ 403 h 645"/>
                <a:gd name="T32" fmla="*/ 20 w 344"/>
                <a:gd name="T33" fmla="*/ 409 h 645"/>
                <a:gd name="T34" fmla="*/ 30 w 344"/>
                <a:gd name="T35" fmla="*/ 412 h 645"/>
                <a:gd name="T36" fmla="*/ 45 w 344"/>
                <a:gd name="T37" fmla="*/ 412 h 645"/>
                <a:gd name="T38" fmla="*/ 60 w 344"/>
                <a:gd name="T39" fmla="*/ 406 h 645"/>
                <a:gd name="T40" fmla="*/ 257 w 344"/>
                <a:gd name="T41" fmla="*/ 189 h 645"/>
                <a:gd name="T42" fmla="*/ 297 w 344"/>
                <a:gd name="T43" fmla="*/ 138 h 645"/>
                <a:gd name="T44" fmla="*/ 312 w 344"/>
                <a:gd name="T45" fmla="*/ 111 h 645"/>
                <a:gd name="T46" fmla="*/ 325 w 344"/>
                <a:gd name="T47" fmla="*/ 84 h 645"/>
                <a:gd name="T48" fmla="*/ 335 w 344"/>
                <a:gd name="T49" fmla="*/ 39 h 645"/>
                <a:gd name="T50" fmla="*/ 343 w 344"/>
                <a:gd name="T51" fmla="*/ 0 h 645"/>
                <a:gd name="T52" fmla="*/ 343 w 344"/>
                <a:gd name="T53" fmla="*/ 11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78" name="Freeform 22"/>
            <p:cNvSpPr>
              <a:spLocks/>
            </p:cNvSpPr>
            <p:nvPr/>
          </p:nvSpPr>
          <p:spPr bwMode="auto">
            <a:xfrm>
              <a:off x="222" y="1266"/>
              <a:ext cx="344" cy="646"/>
            </a:xfrm>
            <a:custGeom>
              <a:avLst/>
              <a:gdLst>
                <a:gd name="T0" fmla="*/ 343 w 344"/>
                <a:gd name="T1" fmla="*/ 52 h 646"/>
                <a:gd name="T2" fmla="*/ 343 w 344"/>
                <a:gd name="T3" fmla="*/ 194 h 646"/>
                <a:gd name="T4" fmla="*/ 335 w 344"/>
                <a:gd name="T5" fmla="*/ 188 h 646"/>
                <a:gd name="T6" fmla="*/ 315 w 344"/>
                <a:gd name="T7" fmla="*/ 188 h 646"/>
                <a:gd name="T8" fmla="*/ 300 w 344"/>
                <a:gd name="T9" fmla="*/ 194 h 646"/>
                <a:gd name="T10" fmla="*/ 284 w 344"/>
                <a:gd name="T11" fmla="*/ 209 h 646"/>
                <a:gd name="T12" fmla="*/ 242 w 344"/>
                <a:gd name="T13" fmla="*/ 260 h 646"/>
                <a:gd name="T14" fmla="*/ 146 w 344"/>
                <a:gd name="T15" fmla="*/ 366 h 646"/>
                <a:gd name="T16" fmla="*/ 50 w 344"/>
                <a:gd name="T17" fmla="*/ 474 h 646"/>
                <a:gd name="T18" fmla="*/ 30 w 344"/>
                <a:gd name="T19" fmla="*/ 504 h 646"/>
                <a:gd name="T20" fmla="*/ 17 w 344"/>
                <a:gd name="T21" fmla="*/ 534 h 646"/>
                <a:gd name="T22" fmla="*/ 10 w 344"/>
                <a:gd name="T23" fmla="*/ 581 h 646"/>
                <a:gd name="T24" fmla="*/ 0 w 344"/>
                <a:gd name="T25" fmla="*/ 645 h 646"/>
                <a:gd name="T26" fmla="*/ 0 w 344"/>
                <a:gd name="T27" fmla="*/ 364 h 646"/>
                <a:gd name="T28" fmla="*/ 5 w 344"/>
                <a:gd name="T29" fmla="*/ 391 h 646"/>
                <a:gd name="T30" fmla="*/ 10 w 344"/>
                <a:gd name="T31" fmla="*/ 403 h 646"/>
                <a:gd name="T32" fmla="*/ 20 w 344"/>
                <a:gd name="T33" fmla="*/ 409 h 646"/>
                <a:gd name="T34" fmla="*/ 30 w 344"/>
                <a:gd name="T35" fmla="*/ 412 h 646"/>
                <a:gd name="T36" fmla="*/ 45 w 344"/>
                <a:gd name="T37" fmla="*/ 412 h 646"/>
                <a:gd name="T38" fmla="*/ 60 w 344"/>
                <a:gd name="T39" fmla="*/ 406 h 646"/>
                <a:gd name="T40" fmla="*/ 257 w 344"/>
                <a:gd name="T41" fmla="*/ 189 h 646"/>
                <a:gd name="T42" fmla="*/ 297 w 344"/>
                <a:gd name="T43" fmla="*/ 138 h 646"/>
                <a:gd name="T44" fmla="*/ 312 w 344"/>
                <a:gd name="T45" fmla="*/ 111 h 646"/>
                <a:gd name="T46" fmla="*/ 325 w 344"/>
                <a:gd name="T47" fmla="*/ 84 h 646"/>
                <a:gd name="T48" fmla="*/ 335 w 344"/>
                <a:gd name="T49" fmla="*/ 39 h 646"/>
                <a:gd name="T50" fmla="*/ 343 w 344"/>
                <a:gd name="T51" fmla="*/ 0 h 646"/>
                <a:gd name="T52" fmla="*/ 343 w 344"/>
                <a:gd name="T53" fmla="*/ 11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79" name="Freeform 23"/>
            <p:cNvSpPr>
              <a:spLocks/>
            </p:cNvSpPr>
            <p:nvPr/>
          </p:nvSpPr>
          <p:spPr bwMode="auto">
            <a:xfrm>
              <a:off x="222" y="1522"/>
              <a:ext cx="344" cy="647"/>
            </a:xfrm>
            <a:custGeom>
              <a:avLst/>
              <a:gdLst>
                <a:gd name="T0" fmla="*/ 343 w 344"/>
                <a:gd name="T1" fmla="*/ 52 h 647"/>
                <a:gd name="T2" fmla="*/ 343 w 344"/>
                <a:gd name="T3" fmla="*/ 194 h 647"/>
                <a:gd name="T4" fmla="*/ 335 w 344"/>
                <a:gd name="T5" fmla="*/ 188 h 647"/>
                <a:gd name="T6" fmla="*/ 315 w 344"/>
                <a:gd name="T7" fmla="*/ 188 h 647"/>
                <a:gd name="T8" fmla="*/ 300 w 344"/>
                <a:gd name="T9" fmla="*/ 194 h 647"/>
                <a:gd name="T10" fmla="*/ 284 w 344"/>
                <a:gd name="T11" fmla="*/ 209 h 647"/>
                <a:gd name="T12" fmla="*/ 242 w 344"/>
                <a:gd name="T13" fmla="*/ 261 h 647"/>
                <a:gd name="T14" fmla="*/ 146 w 344"/>
                <a:gd name="T15" fmla="*/ 366 h 647"/>
                <a:gd name="T16" fmla="*/ 50 w 344"/>
                <a:gd name="T17" fmla="*/ 475 h 647"/>
                <a:gd name="T18" fmla="*/ 30 w 344"/>
                <a:gd name="T19" fmla="*/ 505 h 647"/>
                <a:gd name="T20" fmla="*/ 17 w 344"/>
                <a:gd name="T21" fmla="*/ 535 h 647"/>
                <a:gd name="T22" fmla="*/ 10 w 344"/>
                <a:gd name="T23" fmla="*/ 582 h 647"/>
                <a:gd name="T24" fmla="*/ 0 w 344"/>
                <a:gd name="T25" fmla="*/ 646 h 647"/>
                <a:gd name="T26" fmla="*/ 0 w 344"/>
                <a:gd name="T27" fmla="*/ 365 h 647"/>
                <a:gd name="T28" fmla="*/ 5 w 344"/>
                <a:gd name="T29" fmla="*/ 392 h 647"/>
                <a:gd name="T30" fmla="*/ 10 w 344"/>
                <a:gd name="T31" fmla="*/ 404 h 647"/>
                <a:gd name="T32" fmla="*/ 20 w 344"/>
                <a:gd name="T33" fmla="*/ 410 h 647"/>
                <a:gd name="T34" fmla="*/ 30 w 344"/>
                <a:gd name="T35" fmla="*/ 413 h 647"/>
                <a:gd name="T36" fmla="*/ 45 w 344"/>
                <a:gd name="T37" fmla="*/ 413 h 647"/>
                <a:gd name="T38" fmla="*/ 60 w 344"/>
                <a:gd name="T39" fmla="*/ 407 h 647"/>
                <a:gd name="T40" fmla="*/ 257 w 344"/>
                <a:gd name="T41" fmla="*/ 190 h 647"/>
                <a:gd name="T42" fmla="*/ 297 w 344"/>
                <a:gd name="T43" fmla="*/ 138 h 647"/>
                <a:gd name="T44" fmla="*/ 312 w 344"/>
                <a:gd name="T45" fmla="*/ 111 h 647"/>
                <a:gd name="T46" fmla="*/ 325 w 344"/>
                <a:gd name="T47" fmla="*/ 84 h 647"/>
                <a:gd name="T48" fmla="*/ 335 w 344"/>
                <a:gd name="T49" fmla="*/ 39 h 647"/>
                <a:gd name="T50" fmla="*/ 343 w 344"/>
                <a:gd name="T51" fmla="*/ 0 h 647"/>
                <a:gd name="T52" fmla="*/ 343 w 344"/>
                <a:gd name="T53" fmla="*/ 11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80" name="Freeform 24"/>
            <p:cNvSpPr>
              <a:spLocks/>
            </p:cNvSpPr>
            <p:nvPr/>
          </p:nvSpPr>
          <p:spPr bwMode="auto">
            <a:xfrm>
              <a:off x="219" y="4178"/>
              <a:ext cx="349" cy="149"/>
            </a:xfrm>
            <a:custGeom>
              <a:avLst/>
              <a:gdLst>
                <a:gd name="T0" fmla="*/ 345 w 349"/>
                <a:gd name="T1" fmla="*/ 52 h 149"/>
                <a:gd name="T2" fmla="*/ 348 w 349"/>
                <a:gd name="T3" fmla="*/ 144 h 149"/>
                <a:gd name="T4" fmla="*/ 0 w 349"/>
                <a:gd name="T5" fmla="*/ 148 h 149"/>
                <a:gd name="T6" fmla="*/ 299 w 349"/>
                <a:gd name="T7" fmla="*/ 143 h 149"/>
                <a:gd name="T8" fmla="*/ 315 w 349"/>
                <a:gd name="T9" fmla="*/ 111 h 149"/>
                <a:gd name="T10" fmla="*/ 328 w 349"/>
                <a:gd name="T11" fmla="*/ 84 h 149"/>
                <a:gd name="T12" fmla="*/ 338 w 349"/>
                <a:gd name="T13" fmla="*/ 39 h 149"/>
                <a:gd name="T14" fmla="*/ 345 w 349"/>
                <a:gd name="T15" fmla="*/ 0 h 149"/>
                <a:gd name="T16" fmla="*/ 345 w 349"/>
                <a:gd name="T17" fmla="*/ 11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81" name="Freeform 25"/>
            <p:cNvSpPr>
              <a:spLocks/>
            </p:cNvSpPr>
            <p:nvPr/>
          </p:nvSpPr>
          <p:spPr bwMode="auto">
            <a:xfrm>
              <a:off x="222" y="211"/>
              <a:ext cx="344" cy="646"/>
            </a:xfrm>
            <a:custGeom>
              <a:avLst/>
              <a:gdLst>
                <a:gd name="T0" fmla="*/ 343 w 344"/>
                <a:gd name="T1" fmla="*/ 52 h 646"/>
                <a:gd name="T2" fmla="*/ 343 w 344"/>
                <a:gd name="T3" fmla="*/ 194 h 646"/>
                <a:gd name="T4" fmla="*/ 335 w 344"/>
                <a:gd name="T5" fmla="*/ 188 h 646"/>
                <a:gd name="T6" fmla="*/ 315 w 344"/>
                <a:gd name="T7" fmla="*/ 188 h 646"/>
                <a:gd name="T8" fmla="*/ 300 w 344"/>
                <a:gd name="T9" fmla="*/ 194 h 646"/>
                <a:gd name="T10" fmla="*/ 284 w 344"/>
                <a:gd name="T11" fmla="*/ 209 h 646"/>
                <a:gd name="T12" fmla="*/ 242 w 344"/>
                <a:gd name="T13" fmla="*/ 260 h 646"/>
                <a:gd name="T14" fmla="*/ 146 w 344"/>
                <a:gd name="T15" fmla="*/ 366 h 646"/>
                <a:gd name="T16" fmla="*/ 50 w 344"/>
                <a:gd name="T17" fmla="*/ 474 h 646"/>
                <a:gd name="T18" fmla="*/ 30 w 344"/>
                <a:gd name="T19" fmla="*/ 504 h 646"/>
                <a:gd name="T20" fmla="*/ 17 w 344"/>
                <a:gd name="T21" fmla="*/ 534 h 646"/>
                <a:gd name="T22" fmla="*/ 10 w 344"/>
                <a:gd name="T23" fmla="*/ 581 h 646"/>
                <a:gd name="T24" fmla="*/ 0 w 344"/>
                <a:gd name="T25" fmla="*/ 645 h 646"/>
                <a:gd name="T26" fmla="*/ 0 w 344"/>
                <a:gd name="T27" fmla="*/ 364 h 646"/>
                <a:gd name="T28" fmla="*/ 5 w 344"/>
                <a:gd name="T29" fmla="*/ 391 h 646"/>
                <a:gd name="T30" fmla="*/ 10 w 344"/>
                <a:gd name="T31" fmla="*/ 403 h 646"/>
                <a:gd name="T32" fmla="*/ 20 w 344"/>
                <a:gd name="T33" fmla="*/ 409 h 646"/>
                <a:gd name="T34" fmla="*/ 30 w 344"/>
                <a:gd name="T35" fmla="*/ 412 h 646"/>
                <a:gd name="T36" fmla="*/ 45 w 344"/>
                <a:gd name="T37" fmla="*/ 412 h 646"/>
                <a:gd name="T38" fmla="*/ 60 w 344"/>
                <a:gd name="T39" fmla="*/ 406 h 646"/>
                <a:gd name="T40" fmla="*/ 257 w 344"/>
                <a:gd name="T41" fmla="*/ 189 h 646"/>
                <a:gd name="T42" fmla="*/ 297 w 344"/>
                <a:gd name="T43" fmla="*/ 138 h 646"/>
                <a:gd name="T44" fmla="*/ 312 w 344"/>
                <a:gd name="T45" fmla="*/ 111 h 646"/>
                <a:gd name="T46" fmla="*/ 325 w 344"/>
                <a:gd name="T47" fmla="*/ 84 h 646"/>
                <a:gd name="T48" fmla="*/ 335 w 344"/>
                <a:gd name="T49" fmla="*/ 39 h 646"/>
                <a:gd name="T50" fmla="*/ 343 w 344"/>
                <a:gd name="T51" fmla="*/ 0 h 646"/>
                <a:gd name="T52" fmla="*/ 343 w 344"/>
                <a:gd name="T53" fmla="*/ 11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82" name="Freeform 26"/>
            <p:cNvSpPr>
              <a:spLocks/>
            </p:cNvSpPr>
            <p:nvPr/>
          </p:nvSpPr>
          <p:spPr bwMode="auto">
            <a:xfrm>
              <a:off x="222" y="-3"/>
              <a:ext cx="346" cy="574"/>
            </a:xfrm>
            <a:custGeom>
              <a:avLst/>
              <a:gdLst>
                <a:gd name="T0" fmla="*/ 345 w 346"/>
                <a:gd name="T1" fmla="*/ 0 h 574"/>
                <a:gd name="T2" fmla="*/ 343 w 346"/>
                <a:gd name="T3" fmla="*/ 122 h 574"/>
                <a:gd name="T4" fmla="*/ 336 w 346"/>
                <a:gd name="T5" fmla="*/ 116 h 574"/>
                <a:gd name="T6" fmla="*/ 315 w 346"/>
                <a:gd name="T7" fmla="*/ 116 h 574"/>
                <a:gd name="T8" fmla="*/ 300 w 346"/>
                <a:gd name="T9" fmla="*/ 122 h 574"/>
                <a:gd name="T10" fmla="*/ 285 w 346"/>
                <a:gd name="T11" fmla="*/ 137 h 574"/>
                <a:gd name="T12" fmla="*/ 242 w 346"/>
                <a:gd name="T13" fmla="*/ 188 h 574"/>
                <a:gd name="T14" fmla="*/ 146 w 346"/>
                <a:gd name="T15" fmla="*/ 294 h 574"/>
                <a:gd name="T16" fmla="*/ 50 w 346"/>
                <a:gd name="T17" fmla="*/ 402 h 574"/>
                <a:gd name="T18" fmla="*/ 30 w 346"/>
                <a:gd name="T19" fmla="*/ 432 h 574"/>
                <a:gd name="T20" fmla="*/ 17 w 346"/>
                <a:gd name="T21" fmla="*/ 462 h 574"/>
                <a:gd name="T22" fmla="*/ 10 w 346"/>
                <a:gd name="T23" fmla="*/ 509 h 574"/>
                <a:gd name="T24" fmla="*/ 0 w 346"/>
                <a:gd name="T25" fmla="*/ 573 h 574"/>
                <a:gd name="T26" fmla="*/ 0 w 346"/>
                <a:gd name="T27" fmla="*/ 292 h 574"/>
                <a:gd name="T28" fmla="*/ 5 w 346"/>
                <a:gd name="T29" fmla="*/ 319 h 574"/>
                <a:gd name="T30" fmla="*/ 10 w 346"/>
                <a:gd name="T31" fmla="*/ 331 h 574"/>
                <a:gd name="T32" fmla="*/ 20 w 346"/>
                <a:gd name="T33" fmla="*/ 337 h 574"/>
                <a:gd name="T34" fmla="*/ 30 w 346"/>
                <a:gd name="T35" fmla="*/ 340 h 574"/>
                <a:gd name="T36" fmla="*/ 45 w 346"/>
                <a:gd name="T37" fmla="*/ 340 h 574"/>
                <a:gd name="T38" fmla="*/ 60 w 346"/>
                <a:gd name="T39" fmla="*/ 334 h 574"/>
                <a:gd name="T40" fmla="*/ 257 w 346"/>
                <a:gd name="T41" fmla="*/ 117 h 574"/>
                <a:gd name="T42" fmla="*/ 298 w 346"/>
                <a:gd name="T43" fmla="*/ 66 h 574"/>
                <a:gd name="T44" fmla="*/ 313 w 346"/>
                <a:gd name="T45" fmla="*/ 39 h 574"/>
                <a:gd name="T46" fmla="*/ 326 w 346"/>
                <a:gd name="T47" fmla="*/ 12 h 574"/>
                <a:gd name="T48" fmla="*/ 329 w 346"/>
                <a:gd name="T49" fmla="*/ 0 h 574"/>
                <a:gd name="T50" fmla="*/ 345 w 346"/>
                <a:gd name="T51" fmla="*/ 3 h 574"/>
                <a:gd name="T52" fmla="*/ 343 w 346"/>
                <a:gd name="T53" fmla="*/ 4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83" name="Freeform 27"/>
            <p:cNvSpPr>
              <a:spLocks/>
            </p:cNvSpPr>
            <p:nvPr/>
          </p:nvSpPr>
          <p:spPr bwMode="auto">
            <a:xfrm>
              <a:off x="224" y="-6"/>
              <a:ext cx="154" cy="294"/>
            </a:xfrm>
            <a:custGeom>
              <a:avLst/>
              <a:gdLst>
                <a:gd name="T0" fmla="*/ 153 w 154"/>
                <a:gd name="T1" fmla="*/ 3 h 294"/>
                <a:gd name="T2" fmla="*/ 50 w 154"/>
                <a:gd name="T3" fmla="*/ 122 h 294"/>
                <a:gd name="T4" fmla="*/ 30 w 154"/>
                <a:gd name="T5" fmla="*/ 152 h 294"/>
                <a:gd name="T6" fmla="*/ 17 w 154"/>
                <a:gd name="T7" fmla="*/ 182 h 294"/>
                <a:gd name="T8" fmla="*/ 10 w 154"/>
                <a:gd name="T9" fmla="*/ 229 h 294"/>
                <a:gd name="T10" fmla="*/ 0 w 154"/>
                <a:gd name="T11" fmla="*/ 293 h 294"/>
                <a:gd name="T12" fmla="*/ 0 w 154"/>
                <a:gd name="T13" fmla="*/ 12 h 294"/>
                <a:gd name="T14" fmla="*/ 5 w 154"/>
                <a:gd name="T15" fmla="*/ 39 h 294"/>
                <a:gd name="T16" fmla="*/ 10 w 154"/>
                <a:gd name="T17" fmla="*/ 51 h 294"/>
                <a:gd name="T18" fmla="*/ 20 w 154"/>
                <a:gd name="T19" fmla="*/ 57 h 294"/>
                <a:gd name="T20" fmla="*/ 30 w 154"/>
                <a:gd name="T21" fmla="*/ 60 h 294"/>
                <a:gd name="T22" fmla="*/ 45 w 154"/>
                <a:gd name="T23" fmla="*/ 60 h 294"/>
                <a:gd name="T24" fmla="*/ 60 w 154"/>
                <a:gd name="T25" fmla="*/ 54 h 294"/>
                <a:gd name="T26" fmla="*/ 110 w 154"/>
                <a:gd name="T2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84" name="Freeform 28"/>
            <p:cNvSpPr>
              <a:spLocks/>
            </p:cNvSpPr>
            <p:nvPr/>
          </p:nvSpPr>
          <p:spPr bwMode="auto">
            <a:xfrm>
              <a:off x="222" y="1796"/>
              <a:ext cx="344" cy="646"/>
            </a:xfrm>
            <a:custGeom>
              <a:avLst/>
              <a:gdLst>
                <a:gd name="T0" fmla="*/ 343 w 344"/>
                <a:gd name="T1" fmla="*/ 52 h 646"/>
                <a:gd name="T2" fmla="*/ 343 w 344"/>
                <a:gd name="T3" fmla="*/ 194 h 646"/>
                <a:gd name="T4" fmla="*/ 335 w 344"/>
                <a:gd name="T5" fmla="*/ 188 h 646"/>
                <a:gd name="T6" fmla="*/ 315 w 344"/>
                <a:gd name="T7" fmla="*/ 188 h 646"/>
                <a:gd name="T8" fmla="*/ 300 w 344"/>
                <a:gd name="T9" fmla="*/ 194 h 646"/>
                <a:gd name="T10" fmla="*/ 284 w 344"/>
                <a:gd name="T11" fmla="*/ 209 h 646"/>
                <a:gd name="T12" fmla="*/ 242 w 344"/>
                <a:gd name="T13" fmla="*/ 260 h 646"/>
                <a:gd name="T14" fmla="*/ 146 w 344"/>
                <a:gd name="T15" fmla="*/ 366 h 646"/>
                <a:gd name="T16" fmla="*/ 50 w 344"/>
                <a:gd name="T17" fmla="*/ 474 h 646"/>
                <a:gd name="T18" fmla="*/ 30 w 344"/>
                <a:gd name="T19" fmla="*/ 504 h 646"/>
                <a:gd name="T20" fmla="*/ 17 w 344"/>
                <a:gd name="T21" fmla="*/ 534 h 646"/>
                <a:gd name="T22" fmla="*/ 10 w 344"/>
                <a:gd name="T23" fmla="*/ 581 h 646"/>
                <a:gd name="T24" fmla="*/ 0 w 344"/>
                <a:gd name="T25" fmla="*/ 645 h 646"/>
                <a:gd name="T26" fmla="*/ 0 w 344"/>
                <a:gd name="T27" fmla="*/ 364 h 646"/>
                <a:gd name="T28" fmla="*/ 5 w 344"/>
                <a:gd name="T29" fmla="*/ 391 h 646"/>
                <a:gd name="T30" fmla="*/ 10 w 344"/>
                <a:gd name="T31" fmla="*/ 403 h 646"/>
                <a:gd name="T32" fmla="*/ 20 w 344"/>
                <a:gd name="T33" fmla="*/ 409 h 646"/>
                <a:gd name="T34" fmla="*/ 30 w 344"/>
                <a:gd name="T35" fmla="*/ 412 h 646"/>
                <a:gd name="T36" fmla="*/ 45 w 344"/>
                <a:gd name="T37" fmla="*/ 412 h 646"/>
                <a:gd name="T38" fmla="*/ 60 w 344"/>
                <a:gd name="T39" fmla="*/ 406 h 646"/>
                <a:gd name="T40" fmla="*/ 257 w 344"/>
                <a:gd name="T41" fmla="*/ 189 h 646"/>
                <a:gd name="T42" fmla="*/ 297 w 344"/>
                <a:gd name="T43" fmla="*/ 138 h 646"/>
                <a:gd name="T44" fmla="*/ 312 w 344"/>
                <a:gd name="T45" fmla="*/ 111 h 646"/>
                <a:gd name="T46" fmla="*/ 325 w 344"/>
                <a:gd name="T47" fmla="*/ 84 h 646"/>
                <a:gd name="T48" fmla="*/ 335 w 344"/>
                <a:gd name="T49" fmla="*/ 39 h 646"/>
                <a:gd name="T50" fmla="*/ 343 w 344"/>
                <a:gd name="T51" fmla="*/ 0 h 646"/>
                <a:gd name="T52" fmla="*/ 343 w 344"/>
                <a:gd name="T53" fmla="*/ 11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a:lstStyle/>
            <a:p>
              <a:pPr>
                <a:defRPr/>
              </a:pPr>
              <a:endParaRPr lang="ru-RU"/>
            </a:p>
          </p:txBody>
        </p:sp>
        <p:sp>
          <p:nvSpPr>
            <p:cNvPr id="70685" name="Rectangle 29"/>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a:noFill/>
            </a:ln>
            <a:effectLst/>
            <a:extLst/>
          </p:spPr>
          <p:txBody>
            <a:bodyPr/>
            <a:lstStyle/>
            <a:p>
              <a:pPr>
                <a:defRPr/>
              </a:pPr>
              <a:endParaRPr lang="ru-RU"/>
            </a:p>
          </p:txBody>
        </p:sp>
        <p:sp>
          <p:nvSpPr>
            <p:cNvPr id="1059" name="Line 30"/>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xtLst>
              <a:ext uri="{909E8E84-426E-40DD-AFC4-6F175D3DCCD1}"/>
            </a:extLst>
          </p:spPr>
          <p:txBody>
            <a:bodyPr/>
            <a:lstStyle/>
            <a:p>
              <a:pPr>
                <a:defRPr/>
              </a:pPr>
              <a:endParaRPr lang="ru-RU"/>
            </a:p>
          </p:txBody>
        </p:sp>
        <p:sp>
          <p:nvSpPr>
            <p:cNvPr id="1060" name="Line 31"/>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xtLst>
              <a:ext uri="{909E8E84-426E-40DD-AFC4-6F175D3DCCD1}"/>
            </a:extLst>
          </p:spPr>
          <p:txBody>
            <a:bodyPr/>
            <a:lstStyle/>
            <a:p>
              <a:pPr>
                <a:defRPr/>
              </a:pPr>
              <a:endParaRPr lang="ru-RU"/>
            </a:p>
          </p:txBody>
        </p:sp>
      </p:grpSp>
      <p:sp>
        <p:nvSpPr>
          <p:cNvPr id="1027" name="Rectangle 32"/>
          <p:cNvSpPr>
            <a:spLocks noGrp="1" noChangeArrowheads="1"/>
          </p:cNvSpPr>
          <p:nvPr>
            <p:ph type="title"/>
          </p:nvPr>
        </p:nvSpPr>
        <p:spPr bwMode="auto">
          <a:xfrm>
            <a:off x="1500188" y="228600"/>
            <a:ext cx="7491412"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ru-RU" altLang="ru-RU" smtClean="0"/>
              <a:t>Образец заголовка</a:t>
            </a:r>
          </a:p>
        </p:txBody>
      </p:sp>
      <p:sp>
        <p:nvSpPr>
          <p:cNvPr id="1028" name="Rectangle 33"/>
          <p:cNvSpPr>
            <a:spLocks noGrp="1" noChangeArrowheads="1"/>
          </p:cNvSpPr>
          <p:nvPr>
            <p:ph type="body" idx="1"/>
          </p:nvPr>
        </p:nvSpPr>
        <p:spPr bwMode="auto">
          <a:xfrm>
            <a:off x="1500188" y="1524000"/>
            <a:ext cx="7491412" cy="47148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70690" name="Rectangle 34"/>
          <p:cNvSpPr>
            <a:spLocks noGrp="1" noChangeArrowheads="1"/>
          </p:cNvSpPr>
          <p:nvPr>
            <p:ph type="dt" sz="half" idx="2"/>
          </p:nvPr>
        </p:nvSpPr>
        <p:spPr bwMode="auto">
          <a:xfrm>
            <a:off x="1447800" y="6324600"/>
            <a:ext cx="1409700" cy="490538"/>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defRPr kumimoji="0" sz="1400"/>
            </a:lvl1pPr>
          </a:lstStyle>
          <a:p>
            <a:pPr>
              <a:defRPr/>
            </a:pPr>
            <a:endParaRPr lang="ru-RU"/>
          </a:p>
        </p:txBody>
      </p:sp>
      <p:sp>
        <p:nvSpPr>
          <p:cNvPr id="70691" name="Rectangle 35"/>
          <p:cNvSpPr>
            <a:spLocks noGrp="1" noChangeArrowheads="1"/>
          </p:cNvSpPr>
          <p:nvPr>
            <p:ph type="ftr" sz="quarter" idx="3"/>
          </p:nvPr>
        </p:nvSpPr>
        <p:spPr bwMode="auto">
          <a:xfrm>
            <a:off x="3733800" y="6324600"/>
            <a:ext cx="28956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ctr">
              <a:defRPr kumimoji="0" sz="1400"/>
            </a:lvl1pPr>
          </a:lstStyle>
          <a:p>
            <a:pPr>
              <a:defRPr/>
            </a:pPr>
            <a:endParaRPr lang="ru-RU"/>
          </a:p>
        </p:txBody>
      </p:sp>
      <p:sp>
        <p:nvSpPr>
          <p:cNvPr id="70692" name="Rectangle 36"/>
          <p:cNvSpPr>
            <a:spLocks noGrp="1" noChangeArrowheads="1"/>
          </p:cNvSpPr>
          <p:nvPr>
            <p:ph type="sldNum" sz="quarter" idx="4"/>
          </p:nvPr>
        </p:nvSpPr>
        <p:spPr bwMode="auto">
          <a:xfrm>
            <a:off x="7239000" y="6324600"/>
            <a:ext cx="19050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r">
              <a:defRPr kumimoji="0" sz="1400"/>
            </a:lvl1pPr>
          </a:lstStyle>
          <a:p>
            <a:pPr>
              <a:defRPr/>
            </a:pPr>
            <a:fld id="{E5C1447E-EA3C-45E5-802F-37C28595715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ransition spd="med">
    <p:strips dir="ru"/>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b="1">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b="1">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b="1">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b="1">
          <a:solidFill>
            <a:schemeClr val="tx1"/>
          </a:solidFill>
          <a:latin typeface="+mn-lt"/>
        </a:defRPr>
      </a:lvl5pPr>
      <a:lvl6pPr marL="2514600" indent="-228600" algn="l" rtl="0" fontAlgn="base">
        <a:spcBef>
          <a:spcPct val="20000"/>
        </a:spcBef>
        <a:spcAft>
          <a:spcPct val="0"/>
        </a:spcAft>
        <a:buClr>
          <a:schemeClr val="hlink"/>
        </a:buClr>
        <a:buChar char="•"/>
        <a:defRPr sz="2000" b="1">
          <a:solidFill>
            <a:schemeClr val="tx1"/>
          </a:solidFill>
          <a:latin typeface="+mn-lt"/>
        </a:defRPr>
      </a:lvl6pPr>
      <a:lvl7pPr marL="2971800" indent="-228600" algn="l" rtl="0" fontAlgn="base">
        <a:spcBef>
          <a:spcPct val="20000"/>
        </a:spcBef>
        <a:spcAft>
          <a:spcPct val="0"/>
        </a:spcAft>
        <a:buClr>
          <a:schemeClr val="hlink"/>
        </a:buClr>
        <a:buChar char="•"/>
        <a:defRPr sz="2000" b="1">
          <a:solidFill>
            <a:schemeClr val="tx1"/>
          </a:solidFill>
          <a:latin typeface="+mn-lt"/>
        </a:defRPr>
      </a:lvl7pPr>
      <a:lvl8pPr marL="3429000" indent="-228600" algn="l" rtl="0" fontAlgn="base">
        <a:spcBef>
          <a:spcPct val="20000"/>
        </a:spcBef>
        <a:spcAft>
          <a:spcPct val="0"/>
        </a:spcAft>
        <a:buClr>
          <a:schemeClr val="hlink"/>
        </a:buClr>
        <a:buChar char="•"/>
        <a:defRPr sz="2000" b="1">
          <a:solidFill>
            <a:schemeClr val="tx1"/>
          </a:solidFill>
          <a:latin typeface="+mn-lt"/>
        </a:defRPr>
      </a:lvl8pPr>
      <a:lvl9pPr marL="3886200" indent="-228600" algn="l" rtl="0" fontAlgn="base">
        <a:spcBef>
          <a:spcPct val="20000"/>
        </a:spcBef>
        <a:spcAft>
          <a:spcPct val="0"/>
        </a:spcAft>
        <a:buClr>
          <a:schemeClr val="hlink"/>
        </a:buClr>
        <a:buChar char="•"/>
        <a:defRPr sz="20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bigpi.biysk.ru/encicl/articles/16/1001613/PH01759.jpg" TargetMode="Externa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audio" Target="file:///C:\Documents%20and%20Settings\Admin\&#1056;&#1072;&#1073;&#1086;&#1095;&#1080;&#1081;%20&#1089;&#1090;&#1086;&#1083;\&#1047;&#1077;&#1085;&#1080;&#1085;&#1072;%20&#1054;.&#1055;._&#1060;&#1088;&#1086;&#1083;&#1086;&#1074;&#1072;%20&#1045;.&#1070;._&#1069;&#1050;_&#1052;&#1072;&#1090;&#1077;&#1084;&#1072;&#1090;&#1080;&#1082;&#1072;%20&#1080;%20&#1075;&#1072;&#1088;&#1084;&#1086;&#1085;&#1080;&#1103;%20&#1086;&#1082;&#1088;&#1091;&#1078;&#1072;&#1102;&#1097;&#1077;&#1075;&#1086;%20&#1084;&#1080;&#1088;&#1072;\&#1055;&#1088;&#1077;&#1079;&#1077;&#1085;&#1090;&#1072;&#1094;&#1080;&#1080;%20&#1069;&#1050;\lyudvig_van_betkhoven_-_lunnaya_sonata_v_sovremennoy_obrabotke_(zaycev.net).mp3" TargetMode="External"/><Relationship Id="rId5" Type="http://schemas.openxmlformats.org/officeDocument/2006/relationships/image" Target="../media/image32.png"/><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audio" Target="file:///C:\Documents%20and%20Settings\Admin\&#1056;&#1072;&#1073;&#1086;&#1095;&#1080;&#1081;%20&#1089;&#1090;&#1086;&#1083;\&#1047;&#1077;&#1085;&#1080;&#1085;&#1072;%20&#1054;.&#1055;._&#1060;&#1088;&#1086;&#1083;&#1086;&#1074;&#1072;%20&#1045;.&#1070;._&#1069;&#1050;_&#1052;&#1072;&#1090;&#1077;&#1084;&#1072;&#1090;&#1080;&#1082;&#1072;%20&#1080;%20&#1075;&#1072;&#1088;&#1084;&#1086;&#1085;&#1080;&#1103;%20&#1086;&#1082;&#1088;&#1091;&#1078;&#1072;&#1102;&#1097;&#1077;&#1075;&#1086;%20&#1084;&#1080;&#1088;&#1072;\&#1055;&#1088;&#1077;&#1079;&#1077;&#1085;&#1090;&#1072;&#1094;&#1080;&#1080;%20&#1069;&#1050;\Glinka_-_Uvertyura_K_Opere_039Ruslan_I_Lyudmila039_(krolikovmp3.net).mp3" TargetMode="External"/><Relationship Id="rId5" Type="http://schemas.openxmlformats.org/officeDocument/2006/relationships/image" Target="../media/image32.png"/><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techgate.ru/wallpicagen.php?image=6_423"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hyperlink" Target="http://www.classicmp3.ru/images/authors/vagner_rihard.jpg" TargetMode="External"/><Relationship Id="rId3" Type="http://schemas.openxmlformats.org/officeDocument/2006/relationships/image" Target="../media/image36.jpeg"/><Relationship Id="rId7" Type="http://schemas.openxmlformats.org/officeDocument/2006/relationships/hyperlink" Target="http://www.nastene.ru/product/prt816.jpg" TargetMode="External"/><Relationship Id="rId12" Type="http://schemas.openxmlformats.org/officeDocument/2006/relationships/image" Target="../media/image41.jpeg"/><Relationship Id="rId2" Type="http://schemas.openxmlformats.org/officeDocument/2006/relationships/hyperlink" Target="http://www.bigpi.biysk.ru/encicl/articles/16/1001613/PH01759.jpg" TargetMode="External"/><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hyperlink" Target="http://www.turoboz.ru/images/0808-05.jpg" TargetMode="External"/><Relationship Id="rId5" Type="http://schemas.openxmlformats.org/officeDocument/2006/relationships/image" Target="../media/image37.jpeg"/><Relationship Id="rId15" Type="http://schemas.openxmlformats.org/officeDocument/2006/relationships/image" Target="../media/image43.emf"/><Relationship Id="rId10" Type="http://schemas.openxmlformats.org/officeDocument/2006/relationships/image" Target="../media/image40.jpeg"/><Relationship Id="rId4" Type="http://schemas.openxmlformats.org/officeDocument/2006/relationships/hyperlink" Target="http://www.petershop.com/data/i-cat/auth-685-labelX.jpg" TargetMode="External"/><Relationship Id="rId9" Type="http://schemas.openxmlformats.org/officeDocument/2006/relationships/hyperlink" Target="http://www.bigpi.biysk.ru/encicl/articles/16/1001666/PH02913.jpg" TargetMode="External"/><Relationship Id="rId14"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audio" Target="file:///C:\Documents%20and%20Settings\Admin\&#1056;&#1072;&#1073;&#1086;&#1095;&#1080;&#1081;%20&#1089;&#1090;&#1086;&#1083;\&#1047;&#1077;&#1085;&#1080;&#1085;&#1072;%20&#1054;.&#1055;._&#1060;&#1088;&#1086;&#1083;&#1086;&#1074;&#1072;%20&#1045;.&#1070;._&#1069;&#1050;_&#1052;&#1072;&#1090;&#1077;&#1084;&#1072;&#1090;&#1080;&#1082;&#1072;%20&#1080;%20&#1075;&#1072;&#1088;&#1084;&#1086;&#1085;&#1080;&#1103;%20&#1086;&#1082;&#1088;&#1091;&#1078;&#1072;&#1102;&#1097;&#1077;&#1075;&#1086;%20&#1084;&#1080;&#1088;&#1072;\&#1055;&#1088;&#1077;&#1079;&#1077;&#1085;&#1090;&#1072;&#1094;&#1080;&#1080;%20&#1069;&#1050;\&#1041;&#1077;&#1090;&#1093;&#1086;&#1074;&#1077;&#1085;%20-%20&#1041;&#1077;&#1090;&#1093;&#1086;&#1074;&#1077;&#1085;%20-%20&#1057;&#1080;&#1084;&#1092;&#1086;&#1085;&#1080;&#1103;%205.mp3"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ChangeArrowheads="1"/>
          </p:cNvSpPr>
          <p:nvPr/>
        </p:nvSpPr>
        <p:spPr bwMode="auto">
          <a:xfrm>
            <a:off x="1763713" y="2468199"/>
            <a:ext cx="6913562" cy="1655763"/>
          </a:xfrm>
          <a:prstGeom prst="rect">
            <a:avLst/>
          </a:prstGeom>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lIns="92075" tIns="46038" rIns="92075" bIns="46038" anchor="ctr"/>
          <a:lstStyle/>
          <a:p>
            <a:pPr algn="ctr">
              <a:defRPr/>
            </a:pPr>
            <a:r>
              <a:rPr kumimoji="0" lang="ru-RU" sz="5400" b="1" i="1" dirty="0">
                <a:solidFill>
                  <a:srgbClr val="990000"/>
                </a:solidFill>
                <a:latin typeface="Monotype Corsiva" pitchFamily="66" charset="0"/>
              </a:rPr>
              <a:t>Музыкальная гармония пропорций</a:t>
            </a:r>
          </a:p>
        </p:txBody>
      </p:sp>
      <p:pic>
        <p:nvPicPr>
          <p:cNvPr id="14340" name="Рисунок 11" descr="эмблема школы ГБОУ 1.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1565275" y="115888"/>
            <a:ext cx="2070100" cy="1670050"/>
          </a:xfrm>
          <a:prstGeom prst="rect">
            <a:avLst/>
          </a:prstGeom>
          <a:noFill/>
          <a:ln w="9525">
            <a:noFill/>
            <a:miter lim="800000"/>
            <a:headEnd/>
            <a:tailEnd/>
          </a:ln>
        </p:spPr>
      </p:pic>
      <p:grpSp>
        <p:nvGrpSpPr>
          <p:cNvPr id="14341" name="Группа 12"/>
          <p:cNvGrpSpPr>
            <a:grpSpLocks/>
          </p:cNvGrpSpPr>
          <p:nvPr/>
        </p:nvGrpSpPr>
        <p:grpSpPr bwMode="auto">
          <a:xfrm>
            <a:off x="3708400" y="304800"/>
            <a:ext cx="5472113" cy="1546225"/>
            <a:chOff x="3635896" y="168917"/>
            <a:chExt cx="5352596" cy="1546724"/>
          </a:xfrm>
        </p:grpSpPr>
        <p:pic>
          <p:nvPicPr>
            <p:cNvPr id="9" name="Picture 11" descr="und7"/>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flipH="1" flipV="1">
              <a:off x="3707904" y="172093"/>
              <a:ext cx="5184576" cy="1079500"/>
            </a:xfrm>
            <a:prstGeom prst="rect">
              <a:avLst/>
            </a:prstGeom>
            <a:noFill/>
            <a:ln w="9525">
              <a:noFill/>
              <a:miter lim="800000"/>
              <a:headEnd/>
              <a:tailEnd/>
            </a:ln>
          </p:spPr>
        </p:pic>
        <p:sp>
          <p:nvSpPr>
            <p:cNvPr id="14346" name="TextBox 14"/>
            <p:cNvSpPr txBox="1">
              <a:spLocks noChangeArrowheads="1"/>
            </p:cNvSpPr>
            <p:nvPr/>
          </p:nvSpPr>
          <p:spPr bwMode="auto">
            <a:xfrm>
              <a:off x="4740020" y="188640"/>
              <a:ext cx="4248472" cy="461665"/>
            </a:xfrm>
            <a:prstGeom prst="rect">
              <a:avLst/>
            </a:prstGeom>
            <a:noFill/>
            <a:ln w="9525">
              <a:noFill/>
              <a:miter lim="800000"/>
              <a:headEnd/>
              <a:tailEnd/>
            </a:ln>
          </p:spPr>
          <p:txBody>
            <a:bodyPr>
              <a:spAutoFit/>
            </a:bodyPr>
            <a:lstStyle/>
            <a:p>
              <a:r>
                <a:rPr lang="ru-RU" altLang="ru-RU" sz="2400" b="1">
                  <a:solidFill>
                    <a:srgbClr val="A50021"/>
                  </a:solidFill>
                  <a:latin typeface="Monotype Corsiva" pitchFamily="66" charset="0"/>
                </a:rPr>
                <a:t>Элективный курс</a:t>
              </a:r>
            </a:p>
          </p:txBody>
        </p:sp>
        <p:sp>
          <p:nvSpPr>
            <p:cNvPr id="14347" name="Rectangle 7"/>
            <p:cNvSpPr>
              <a:spLocks noChangeArrowheads="1"/>
            </p:cNvSpPr>
            <p:nvPr/>
          </p:nvSpPr>
          <p:spPr bwMode="auto">
            <a:xfrm>
              <a:off x="3635896" y="686609"/>
              <a:ext cx="4751651" cy="1029032"/>
            </a:xfrm>
            <a:prstGeom prst="rect">
              <a:avLst/>
            </a:prstGeom>
            <a:noFill/>
            <a:ln w="9525">
              <a:noFill/>
              <a:miter lim="800000"/>
              <a:headEnd/>
              <a:tailEnd/>
            </a:ln>
          </p:spPr>
          <p:txBody>
            <a:bodyPr tIns="76176" bIns="38088" anchor="ctr">
              <a:spAutoFit/>
            </a:bodyPr>
            <a:lstStyle/>
            <a:p>
              <a:pPr algn="ctr" eaLnBrk="0" hangingPunct="0"/>
              <a:r>
                <a:rPr lang="ru-RU" sz="2000" b="1" i="1">
                  <a:solidFill>
                    <a:srgbClr val="000000"/>
                  </a:solidFill>
                  <a:latin typeface="Monotype Corsiva" pitchFamily="66" charset="0"/>
                  <a:cs typeface="Times New Roman" pitchFamily="18" charset="0"/>
                </a:rPr>
                <a:t>«Математика и гармония </a:t>
              </a:r>
              <a:endParaRPr lang="ru-RU" sz="2000" b="1" i="1">
                <a:solidFill>
                  <a:srgbClr val="000000"/>
                </a:solidFill>
                <a:latin typeface="Arial" charset="0"/>
                <a:cs typeface="Times New Roman" pitchFamily="18" charset="0"/>
              </a:endParaRPr>
            </a:p>
            <a:p>
              <a:pPr algn="ctr" eaLnBrk="0" hangingPunct="0"/>
              <a:r>
                <a:rPr lang="ru-RU" sz="2000" b="1" i="1">
                  <a:solidFill>
                    <a:srgbClr val="000000"/>
                  </a:solidFill>
                  <a:latin typeface="Monotype Corsiva" pitchFamily="66" charset="0"/>
                  <a:cs typeface="Times New Roman" pitchFamily="18" charset="0"/>
                </a:rPr>
                <a:t>окружающего мира»   </a:t>
              </a:r>
              <a:endParaRPr lang="ru-RU" sz="2000" b="1">
                <a:solidFill>
                  <a:srgbClr val="000000"/>
                </a:solidFill>
                <a:latin typeface="Monotype Corsiva" pitchFamily="66" charset="0"/>
                <a:cs typeface="Arial" charset="0"/>
              </a:endParaRPr>
            </a:p>
            <a:p>
              <a:pPr algn="ctr" eaLnBrk="0" hangingPunct="0"/>
              <a:endParaRPr lang="ru-RU" sz="2000"/>
            </a:p>
          </p:txBody>
        </p:sp>
      </p:grpSp>
      <p:grpSp>
        <p:nvGrpSpPr>
          <p:cNvPr id="14342" name="Группа 16"/>
          <p:cNvGrpSpPr>
            <a:grpSpLocks/>
          </p:cNvGrpSpPr>
          <p:nvPr/>
        </p:nvGrpSpPr>
        <p:grpSpPr bwMode="auto">
          <a:xfrm>
            <a:off x="1800225" y="5567363"/>
            <a:ext cx="3673475" cy="1104900"/>
            <a:chOff x="1835151" y="5445223"/>
            <a:chExt cx="3312913" cy="863501"/>
          </a:xfrm>
        </p:grpSpPr>
        <p:pic>
          <p:nvPicPr>
            <p:cNvPr id="13" name="Picture 12" descr="und7"/>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1835151" y="5445223"/>
              <a:ext cx="3312913" cy="863501"/>
            </a:xfrm>
            <a:prstGeom prst="rect">
              <a:avLst/>
            </a:prstGeom>
            <a:noFill/>
            <a:ln w="9525">
              <a:noFill/>
              <a:miter lim="800000"/>
              <a:headEnd/>
              <a:tailEnd/>
            </a:ln>
          </p:spPr>
        </p:pic>
        <p:sp>
          <p:nvSpPr>
            <p:cNvPr id="14344" name="Прямоугольник 13"/>
            <p:cNvSpPr>
              <a:spLocks noChangeArrowheads="1"/>
            </p:cNvSpPr>
            <p:nvPr/>
          </p:nvSpPr>
          <p:spPr bwMode="auto">
            <a:xfrm>
              <a:off x="2483704" y="5566808"/>
              <a:ext cx="2305009" cy="408907"/>
            </a:xfrm>
            <a:prstGeom prst="rect">
              <a:avLst/>
            </a:prstGeom>
            <a:noFill/>
            <a:ln w="9525">
              <a:noFill/>
              <a:miter lim="800000"/>
              <a:headEnd/>
              <a:tailEnd/>
            </a:ln>
          </p:spPr>
          <p:txBody>
            <a:bodyPr>
              <a:spAutoFit/>
            </a:bodyPr>
            <a:lstStyle/>
            <a:p>
              <a:r>
                <a:rPr lang="ru-RU" altLang="ru-RU" sz="2800" b="1">
                  <a:solidFill>
                    <a:srgbClr val="A50021"/>
                  </a:solidFill>
                  <a:latin typeface="Monotype Corsiva" pitchFamily="66" charset="0"/>
                </a:rPr>
                <a:t>Занятие № 13. </a:t>
              </a:r>
            </a:p>
          </p:txBody>
        </p:sp>
      </p:grpSp>
    </p:spTree>
  </p:cSld>
  <p:clrMapOvr>
    <a:masterClrMapping/>
  </p:clrMapOvr>
  <p:transition spd="med">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4" descr="und7"/>
          <p:cNvPicPr>
            <a:picLocks noChangeAspect="1" noChangeArrowheads="1"/>
          </p:cNvPicPr>
          <p:nvPr/>
        </p:nvPicPr>
        <p:blipFill>
          <a:blip r:embed="rId2"/>
          <a:srcRect/>
          <a:stretch>
            <a:fillRect/>
          </a:stretch>
        </p:blipFill>
        <p:spPr bwMode="auto">
          <a:xfrm flipH="1" flipV="1">
            <a:off x="4789488" y="0"/>
            <a:ext cx="4354512" cy="1079500"/>
          </a:xfrm>
          <a:prstGeom prst="rect">
            <a:avLst/>
          </a:prstGeom>
          <a:noFill/>
          <a:ln w="9525">
            <a:noFill/>
            <a:miter lim="800000"/>
            <a:headEnd/>
            <a:tailEnd/>
          </a:ln>
        </p:spPr>
      </p:pic>
      <p:pic>
        <p:nvPicPr>
          <p:cNvPr id="24578" name="Рисунок 4" descr="Piano_keys_all_wavy_and_green_by_paulwesley222.jpg"/>
          <p:cNvPicPr>
            <a:picLocks noChangeAspect="1"/>
          </p:cNvPicPr>
          <p:nvPr/>
        </p:nvPicPr>
        <p:blipFill>
          <a:blip r:embed="rId3"/>
          <a:srcRect/>
          <a:stretch>
            <a:fillRect/>
          </a:stretch>
        </p:blipFill>
        <p:spPr bwMode="auto">
          <a:xfrm>
            <a:off x="1547813" y="3573463"/>
            <a:ext cx="7624762" cy="3284537"/>
          </a:xfrm>
          <a:prstGeom prst="rect">
            <a:avLst/>
          </a:prstGeom>
          <a:noFill/>
          <a:ln w="9525">
            <a:noFill/>
            <a:miter lim="800000"/>
            <a:headEnd/>
            <a:tailEnd/>
          </a:ln>
        </p:spPr>
      </p:pic>
      <p:sp>
        <p:nvSpPr>
          <p:cNvPr id="24579" name="Text Box 4"/>
          <p:cNvSpPr txBox="1">
            <a:spLocks noChangeArrowheads="1"/>
          </p:cNvSpPr>
          <p:nvPr/>
        </p:nvSpPr>
        <p:spPr bwMode="auto">
          <a:xfrm>
            <a:off x="1763713" y="593725"/>
            <a:ext cx="6842125" cy="2835275"/>
          </a:xfrm>
          <a:prstGeom prst="rect">
            <a:avLst/>
          </a:prstGeom>
          <a:noFill/>
          <a:ln w="9525">
            <a:noFill/>
            <a:miter lim="800000"/>
            <a:headEnd/>
            <a:tailEnd/>
          </a:ln>
        </p:spPr>
        <p:txBody>
          <a:bodyPr>
            <a:spAutoFit/>
          </a:bodyPr>
          <a:lstStyle/>
          <a:p>
            <a:pPr algn="ctr">
              <a:spcBef>
                <a:spcPct val="50000"/>
              </a:spcBef>
            </a:pPr>
            <a:r>
              <a:rPr kumimoji="0" lang="ru-RU" altLang="ru-RU" sz="2000" b="1">
                <a:latin typeface="Arial" charset="0"/>
              </a:rPr>
              <a:t>Основой музыкальной шкалы - гаммы пифагорейцев был интервал – </a:t>
            </a:r>
            <a:r>
              <a:rPr kumimoji="0" lang="ru-RU" altLang="ru-RU" sz="2000" b="1">
                <a:solidFill>
                  <a:srgbClr val="A50021"/>
                </a:solidFill>
                <a:latin typeface="Arial" charset="0"/>
              </a:rPr>
              <a:t>октава. </a:t>
            </a:r>
            <a:r>
              <a:rPr kumimoji="0" lang="ru-RU" altLang="ru-RU" sz="2000" b="1">
                <a:latin typeface="Arial" charset="0"/>
              </a:rPr>
              <a:t>Она является консонансом, повторяющим верхний звук. Для построения музыкальной гаммы пифагорейцам требовалось разделить октаву на красиво звучащие части. Так как они верили в совершенные пропорции, то связали устройство гаммы со средними величинами: арифметическим, геометрическим, гармоническим.</a:t>
            </a:r>
          </a:p>
        </p:txBody>
      </p:sp>
    </p:spTree>
  </p:cSld>
  <p:clrMapOvr>
    <a:masterClrMapping/>
  </p:clrMapOvr>
  <p:transition spd="med">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59"/>
          <p:cNvSpPr txBox="1">
            <a:spLocks noChangeArrowheads="1"/>
          </p:cNvSpPr>
          <p:nvPr/>
        </p:nvSpPr>
        <p:spPr bwMode="auto">
          <a:xfrm>
            <a:off x="1547813" y="333375"/>
            <a:ext cx="7272337" cy="822325"/>
          </a:xfrm>
          <a:prstGeom prst="rect">
            <a:avLst/>
          </a:prstGeom>
          <a:noFill/>
          <a:ln w="9525">
            <a:noFill/>
            <a:miter lim="800000"/>
            <a:headEnd/>
            <a:tailEnd/>
          </a:ln>
        </p:spPr>
        <p:txBody>
          <a:bodyPr>
            <a:spAutoFit/>
          </a:bodyPr>
          <a:lstStyle/>
          <a:p>
            <a:pPr algn="ctr">
              <a:spcBef>
                <a:spcPct val="50000"/>
              </a:spcBef>
            </a:pPr>
            <a:r>
              <a:rPr kumimoji="0" lang="ru-RU" altLang="ru-RU" sz="2400" b="1">
                <a:solidFill>
                  <a:srgbClr val="A50021"/>
                </a:solidFill>
                <a:latin typeface="Arial" charset="0"/>
              </a:rPr>
              <a:t>Деление струны монохорда на части, образующие с ней совершенные консонансы</a:t>
            </a:r>
          </a:p>
        </p:txBody>
      </p:sp>
      <p:sp>
        <p:nvSpPr>
          <p:cNvPr id="13315" name="Text Box 60"/>
          <p:cNvSpPr txBox="1">
            <a:spLocks noChangeArrowheads="1"/>
          </p:cNvSpPr>
          <p:nvPr/>
        </p:nvSpPr>
        <p:spPr bwMode="auto">
          <a:xfrm>
            <a:off x="1566863" y="4076700"/>
            <a:ext cx="2449512" cy="2387600"/>
          </a:xfrm>
          <a:prstGeom prst="rect">
            <a:avLst/>
          </a:prstGeom>
          <a:solidFill>
            <a:schemeClr val="accent5">
              <a:lumMod val="90000"/>
            </a:schemeClr>
          </a:solidFill>
          <a:ln w="9525">
            <a:solidFill>
              <a:schemeClr val="hlink"/>
            </a:solidFill>
            <a:miter lim="800000"/>
            <a:headEnd/>
            <a:tailEnd/>
          </a:ln>
        </p:spPr>
        <p:txBody>
          <a:bodyPr>
            <a:spAutoFit/>
          </a:bodyPr>
          <a:lstStyle/>
          <a:p>
            <a:pPr algn="ctr">
              <a:spcBef>
                <a:spcPct val="50000"/>
              </a:spcBef>
              <a:defRPr/>
            </a:pPr>
            <a:r>
              <a:rPr kumimoji="0" lang="ru-RU" sz="2000" b="1">
                <a:solidFill>
                  <a:srgbClr val="000066"/>
                </a:solidFill>
              </a:rPr>
              <a:t>Квинта есть среднее гармоническое длин струн основного тона</a:t>
            </a:r>
            <a:r>
              <a:rPr kumimoji="0" lang="en-US" sz="2000" b="1">
                <a:solidFill>
                  <a:srgbClr val="000066"/>
                </a:solidFill>
              </a:rPr>
              <a:t> l</a:t>
            </a:r>
            <a:r>
              <a:rPr kumimoji="0" lang="en-US" sz="2000" b="1" baseline="-25000">
                <a:solidFill>
                  <a:srgbClr val="000066"/>
                </a:solidFill>
              </a:rPr>
              <a:t>1</a:t>
            </a:r>
            <a:r>
              <a:rPr kumimoji="0" lang="ru-RU" sz="2000" b="1">
                <a:solidFill>
                  <a:srgbClr val="000066"/>
                </a:solidFill>
              </a:rPr>
              <a:t> и октавы</a:t>
            </a:r>
            <a:r>
              <a:rPr kumimoji="0" lang="en-US" sz="2000" b="1">
                <a:solidFill>
                  <a:srgbClr val="000066"/>
                </a:solidFill>
              </a:rPr>
              <a:t> l</a:t>
            </a:r>
            <a:r>
              <a:rPr kumimoji="0" lang="en-US" sz="2000" b="1" baseline="-25000">
                <a:solidFill>
                  <a:srgbClr val="000066"/>
                </a:solidFill>
              </a:rPr>
              <a:t>2</a:t>
            </a:r>
          </a:p>
          <a:p>
            <a:pPr algn="ctr">
              <a:spcBef>
                <a:spcPct val="50000"/>
              </a:spcBef>
              <a:defRPr/>
            </a:pPr>
            <a:r>
              <a:rPr kumimoji="0" lang="en-US" sz="2000" b="1">
                <a:solidFill>
                  <a:srgbClr val="000066"/>
                </a:solidFill>
              </a:rPr>
              <a:t>l</a:t>
            </a:r>
            <a:r>
              <a:rPr kumimoji="0" lang="en-US" sz="2000" b="1" baseline="-25000">
                <a:solidFill>
                  <a:srgbClr val="000066"/>
                </a:solidFill>
              </a:rPr>
              <a:t>3</a:t>
            </a:r>
            <a:r>
              <a:rPr kumimoji="0" lang="en-US" sz="2000" b="1">
                <a:solidFill>
                  <a:srgbClr val="000066"/>
                </a:solidFill>
              </a:rPr>
              <a:t> =2l</a:t>
            </a:r>
            <a:r>
              <a:rPr kumimoji="0" lang="en-US" sz="2000" b="1" baseline="-25000">
                <a:solidFill>
                  <a:srgbClr val="000066"/>
                </a:solidFill>
              </a:rPr>
              <a:t>1</a:t>
            </a:r>
            <a:r>
              <a:rPr kumimoji="0" lang="en-US" sz="2000" b="1">
                <a:solidFill>
                  <a:srgbClr val="000066"/>
                </a:solidFill>
              </a:rPr>
              <a:t>l</a:t>
            </a:r>
            <a:r>
              <a:rPr kumimoji="0" lang="en-US" sz="2000" b="1" baseline="-25000">
                <a:solidFill>
                  <a:srgbClr val="000066"/>
                </a:solidFill>
              </a:rPr>
              <a:t>2</a:t>
            </a:r>
            <a:r>
              <a:rPr kumimoji="0" lang="en-US" sz="2000" b="1">
                <a:solidFill>
                  <a:srgbClr val="000066"/>
                </a:solidFill>
              </a:rPr>
              <a:t>/(l</a:t>
            </a:r>
            <a:r>
              <a:rPr kumimoji="0" lang="en-US" sz="2000" b="1" baseline="-25000">
                <a:solidFill>
                  <a:srgbClr val="000066"/>
                </a:solidFill>
              </a:rPr>
              <a:t>1</a:t>
            </a:r>
            <a:r>
              <a:rPr kumimoji="0" lang="en-US" sz="2000" b="1">
                <a:solidFill>
                  <a:srgbClr val="000066"/>
                </a:solidFill>
              </a:rPr>
              <a:t>+l</a:t>
            </a:r>
            <a:r>
              <a:rPr kumimoji="0" lang="en-US" sz="2000" b="1" baseline="-25000">
                <a:solidFill>
                  <a:srgbClr val="000066"/>
                </a:solidFill>
              </a:rPr>
              <a:t>2</a:t>
            </a:r>
            <a:r>
              <a:rPr kumimoji="0" lang="en-US" sz="2000" b="1">
                <a:solidFill>
                  <a:srgbClr val="000066"/>
                </a:solidFill>
              </a:rPr>
              <a:t>) </a:t>
            </a:r>
            <a:endParaRPr kumimoji="0" lang="ru-RU" sz="2000" b="1">
              <a:solidFill>
                <a:srgbClr val="000066"/>
              </a:solidFill>
            </a:endParaRPr>
          </a:p>
        </p:txBody>
      </p:sp>
      <p:sp>
        <p:nvSpPr>
          <p:cNvPr id="13316" name="Text Box 61"/>
          <p:cNvSpPr txBox="1">
            <a:spLocks noChangeArrowheads="1"/>
          </p:cNvSpPr>
          <p:nvPr/>
        </p:nvSpPr>
        <p:spPr bwMode="auto">
          <a:xfrm>
            <a:off x="6694488" y="4048125"/>
            <a:ext cx="2341562" cy="2387600"/>
          </a:xfrm>
          <a:prstGeom prst="rect">
            <a:avLst/>
          </a:prstGeom>
          <a:solidFill>
            <a:schemeClr val="accent5">
              <a:lumMod val="90000"/>
            </a:schemeClr>
          </a:solidFill>
          <a:ln w="9525">
            <a:solidFill>
              <a:schemeClr val="hlink"/>
            </a:solidFill>
            <a:miter lim="800000"/>
            <a:headEnd/>
            <a:tailEnd/>
          </a:ln>
        </p:spPr>
        <p:txBody>
          <a:bodyPr>
            <a:spAutoFit/>
          </a:bodyPr>
          <a:lstStyle/>
          <a:p>
            <a:pPr algn="ctr">
              <a:spcBef>
                <a:spcPct val="50000"/>
              </a:spcBef>
              <a:defRPr/>
            </a:pPr>
            <a:r>
              <a:rPr kumimoji="0" lang="ru-RU" sz="2000" b="1" dirty="0">
                <a:solidFill>
                  <a:srgbClr val="000066"/>
                </a:solidFill>
              </a:rPr>
              <a:t>Кварта есть среднее арифметическое длин струн основного тона </a:t>
            </a:r>
            <a:r>
              <a:rPr kumimoji="0" lang="en-US" sz="2000" b="1" dirty="0">
                <a:solidFill>
                  <a:srgbClr val="000066"/>
                </a:solidFill>
              </a:rPr>
              <a:t>l</a:t>
            </a:r>
            <a:r>
              <a:rPr kumimoji="0" lang="en-US" sz="2000" b="1" baseline="-25000" dirty="0">
                <a:solidFill>
                  <a:srgbClr val="000066"/>
                </a:solidFill>
              </a:rPr>
              <a:t>1</a:t>
            </a:r>
            <a:r>
              <a:rPr kumimoji="0" lang="ru-RU" sz="2000" b="1" dirty="0">
                <a:solidFill>
                  <a:srgbClr val="000066"/>
                </a:solidFill>
              </a:rPr>
              <a:t> и октавы</a:t>
            </a:r>
            <a:r>
              <a:rPr kumimoji="0" lang="en-US" sz="2000" b="1" dirty="0">
                <a:solidFill>
                  <a:srgbClr val="000066"/>
                </a:solidFill>
              </a:rPr>
              <a:t> l</a:t>
            </a:r>
            <a:r>
              <a:rPr kumimoji="0" lang="en-US" sz="2000" b="1" baseline="-25000" dirty="0">
                <a:solidFill>
                  <a:srgbClr val="000066"/>
                </a:solidFill>
              </a:rPr>
              <a:t>2</a:t>
            </a:r>
          </a:p>
          <a:p>
            <a:pPr algn="ctr">
              <a:spcBef>
                <a:spcPct val="50000"/>
              </a:spcBef>
              <a:defRPr/>
            </a:pPr>
            <a:r>
              <a:rPr kumimoji="0" lang="en-US" sz="2000" b="1" dirty="0">
                <a:solidFill>
                  <a:srgbClr val="000066"/>
                </a:solidFill>
              </a:rPr>
              <a:t>l</a:t>
            </a:r>
            <a:r>
              <a:rPr kumimoji="0" lang="en-US" sz="2000" b="1" baseline="-25000" dirty="0">
                <a:solidFill>
                  <a:srgbClr val="000066"/>
                </a:solidFill>
              </a:rPr>
              <a:t>4</a:t>
            </a:r>
            <a:r>
              <a:rPr kumimoji="0" lang="en-US" sz="2000" b="1" dirty="0">
                <a:solidFill>
                  <a:srgbClr val="000066"/>
                </a:solidFill>
              </a:rPr>
              <a:t> = (l</a:t>
            </a:r>
            <a:r>
              <a:rPr kumimoji="0" lang="en-US" sz="2000" b="1" baseline="-25000" dirty="0">
                <a:solidFill>
                  <a:srgbClr val="000066"/>
                </a:solidFill>
              </a:rPr>
              <a:t>1</a:t>
            </a:r>
            <a:r>
              <a:rPr kumimoji="0" lang="en-US" sz="2000" b="1" dirty="0">
                <a:solidFill>
                  <a:srgbClr val="000066"/>
                </a:solidFill>
              </a:rPr>
              <a:t>+l</a:t>
            </a:r>
            <a:r>
              <a:rPr kumimoji="0" lang="en-US" sz="2000" b="1" baseline="-25000" dirty="0">
                <a:solidFill>
                  <a:srgbClr val="000066"/>
                </a:solidFill>
              </a:rPr>
              <a:t>2</a:t>
            </a:r>
            <a:r>
              <a:rPr kumimoji="0" lang="en-US" sz="2000" b="1" dirty="0">
                <a:solidFill>
                  <a:srgbClr val="000066"/>
                </a:solidFill>
              </a:rPr>
              <a:t>)/2</a:t>
            </a:r>
            <a:endParaRPr kumimoji="0" lang="ru-RU" sz="2000" b="1" dirty="0">
              <a:solidFill>
                <a:srgbClr val="000066"/>
              </a:solidFill>
            </a:endParaRPr>
          </a:p>
        </p:txBody>
      </p:sp>
      <p:sp>
        <p:nvSpPr>
          <p:cNvPr id="13317" name="Text Box 62"/>
          <p:cNvSpPr txBox="1">
            <a:spLocks noChangeArrowheads="1"/>
          </p:cNvSpPr>
          <p:nvPr/>
        </p:nvSpPr>
        <p:spPr bwMode="auto">
          <a:xfrm>
            <a:off x="4125913" y="4292600"/>
            <a:ext cx="2462212" cy="1778000"/>
          </a:xfrm>
          <a:prstGeom prst="rect">
            <a:avLst/>
          </a:prstGeom>
          <a:solidFill>
            <a:schemeClr val="tx1">
              <a:lumMod val="10000"/>
              <a:lumOff val="90000"/>
            </a:schemeClr>
          </a:solidFill>
          <a:ln w="9525">
            <a:solidFill>
              <a:schemeClr val="hlink"/>
            </a:solidFill>
            <a:miter lim="800000"/>
            <a:headEnd/>
            <a:tailEnd/>
          </a:ln>
        </p:spPr>
        <p:txBody>
          <a:bodyPr>
            <a:spAutoFit/>
          </a:bodyPr>
          <a:lstStyle/>
          <a:p>
            <a:pPr algn="ctr">
              <a:spcBef>
                <a:spcPct val="50000"/>
              </a:spcBef>
              <a:defRPr/>
            </a:pPr>
            <a:r>
              <a:rPr kumimoji="0" lang="ru-RU" sz="2000" b="1" dirty="0">
                <a:solidFill>
                  <a:srgbClr val="000066"/>
                </a:solidFill>
              </a:rPr>
              <a:t>Октава есть произведение квинты на кварту или </a:t>
            </a:r>
            <a:endParaRPr kumimoji="0" lang="en-US" sz="2000" b="1" dirty="0">
              <a:solidFill>
                <a:srgbClr val="000066"/>
              </a:solidFill>
            </a:endParaRPr>
          </a:p>
          <a:p>
            <a:pPr algn="ctr">
              <a:spcBef>
                <a:spcPct val="50000"/>
              </a:spcBef>
              <a:defRPr/>
            </a:pPr>
            <a:r>
              <a:rPr kumimoji="0" lang="ru-RU" sz="2000" b="1" dirty="0">
                <a:solidFill>
                  <a:srgbClr val="000066"/>
                </a:solidFill>
              </a:rPr>
              <a:t> </a:t>
            </a:r>
            <a:r>
              <a:rPr kumimoji="0" lang="en-US" sz="2000" b="1" dirty="0">
                <a:solidFill>
                  <a:srgbClr val="000066"/>
                </a:solidFill>
              </a:rPr>
              <a:t>l</a:t>
            </a:r>
            <a:r>
              <a:rPr kumimoji="0" lang="en-US" sz="2000" b="1" baseline="-25000" dirty="0">
                <a:solidFill>
                  <a:srgbClr val="000066"/>
                </a:solidFill>
              </a:rPr>
              <a:t>2</a:t>
            </a:r>
            <a:r>
              <a:rPr kumimoji="0" lang="en-US" sz="2000" b="1" dirty="0">
                <a:solidFill>
                  <a:srgbClr val="000066"/>
                </a:solidFill>
              </a:rPr>
              <a:t>/l</a:t>
            </a:r>
            <a:r>
              <a:rPr kumimoji="0" lang="en-US" sz="2000" b="1" baseline="-25000" dirty="0">
                <a:solidFill>
                  <a:srgbClr val="000066"/>
                </a:solidFill>
              </a:rPr>
              <a:t>3</a:t>
            </a:r>
            <a:r>
              <a:rPr kumimoji="0" lang="en-US" sz="2000" b="1" dirty="0">
                <a:solidFill>
                  <a:srgbClr val="000066"/>
                </a:solidFill>
              </a:rPr>
              <a:t> = l</a:t>
            </a:r>
            <a:r>
              <a:rPr kumimoji="0" lang="en-US" sz="2000" b="1" baseline="-25000" dirty="0">
                <a:solidFill>
                  <a:srgbClr val="000066"/>
                </a:solidFill>
              </a:rPr>
              <a:t>4</a:t>
            </a:r>
            <a:r>
              <a:rPr kumimoji="0" lang="en-US" sz="2000" b="1" dirty="0">
                <a:solidFill>
                  <a:srgbClr val="000066"/>
                </a:solidFill>
              </a:rPr>
              <a:t>/l</a:t>
            </a:r>
            <a:r>
              <a:rPr kumimoji="0" lang="en-US" sz="2000" b="1" baseline="-25000" dirty="0">
                <a:solidFill>
                  <a:srgbClr val="000066"/>
                </a:solidFill>
              </a:rPr>
              <a:t>1</a:t>
            </a:r>
            <a:endParaRPr kumimoji="0" lang="ru-RU" sz="2000" b="1" dirty="0">
              <a:solidFill>
                <a:srgbClr val="000066"/>
              </a:solidFill>
            </a:endParaRPr>
          </a:p>
        </p:txBody>
      </p:sp>
      <p:grpSp>
        <p:nvGrpSpPr>
          <p:cNvPr id="25605" name="Group 71"/>
          <p:cNvGrpSpPr>
            <a:grpSpLocks/>
          </p:cNvGrpSpPr>
          <p:nvPr/>
        </p:nvGrpSpPr>
        <p:grpSpPr bwMode="auto">
          <a:xfrm>
            <a:off x="2411413" y="1557338"/>
            <a:ext cx="6192837" cy="2057400"/>
            <a:chOff x="158" y="1207"/>
            <a:chExt cx="3901" cy="1296"/>
          </a:xfrm>
        </p:grpSpPr>
        <p:grpSp>
          <p:nvGrpSpPr>
            <p:cNvPr id="25606" name="Group 57"/>
            <p:cNvGrpSpPr>
              <a:grpSpLocks/>
            </p:cNvGrpSpPr>
            <p:nvPr/>
          </p:nvGrpSpPr>
          <p:grpSpPr bwMode="auto">
            <a:xfrm>
              <a:off x="1519" y="1434"/>
              <a:ext cx="2177" cy="998"/>
              <a:chOff x="1519" y="1434"/>
              <a:chExt cx="2177" cy="998"/>
            </a:xfrm>
          </p:grpSpPr>
          <p:grpSp>
            <p:nvGrpSpPr>
              <p:cNvPr id="25616" name="Group 17"/>
              <p:cNvGrpSpPr>
                <a:grpSpLocks/>
              </p:cNvGrpSpPr>
              <p:nvPr/>
            </p:nvGrpSpPr>
            <p:grpSpPr bwMode="auto">
              <a:xfrm>
                <a:off x="1519" y="1434"/>
                <a:ext cx="2176" cy="0"/>
                <a:chOff x="1565" y="1434"/>
                <a:chExt cx="2176" cy="0"/>
              </a:xfrm>
            </p:grpSpPr>
            <p:sp>
              <p:nvSpPr>
                <p:cNvPr id="25653" name="Line 4"/>
                <p:cNvSpPr>
                  <a:spLocks noChangeShapeType="1"/>
                </p:cNvSpPr>
                <p:nvPr/>
              </p:nvSpPr>
              <p:spPr bwMode="auto">
                <a:xfrm>
                  <a:off x="1565" y="1434"/>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54" name="Line 6"/>
                <p:cNvSpPr>
                  <a:spLocks noChangeShapeType="1"/>
                </p:cNvSpPr>
                <p:nvPr/>
              </p:nvSpPr>
              <p:spPr bwMode="auto">
                <a:xfrm>
                  <a:off x="1746" y="1434"/>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55" name="Line 7"/>
                <p:cNvSpPr>
                  <a:spLocks noChangeShapeType="1"/>
                </p:cNvSpPr>
                <p:nvPr/>
              </p:nvSpPr>
              <p:spPr bwMode="auto">
                <a:xfrm>
                  <a:off x="1927" y="1434"/>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56" name="Line 8"/>
                <p:cNvSpPr>
                  <a:spLocks noChangeShapeType="1"/>
                </p:cNvSpPr>
                <p:nvPr/>
              </p:nvSpPr>
              <p:spPr bwMode="auto">
                <a:xfrm>
                  <a:off x="2109" y="1434"/>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57" name="Line 9"/>
                <p:cNvSpPr>
                  <a:spLocks noChangeShapeType="1"/>
                </p:cNvSpPr>
                <p:nvPr/>
              </p:nvSpPr>
              <p:spPr bwMode="auto">
                <a:xfrm>
                  <a:off x="2290" y="1434"/>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58" name="Line 10"/>
                <p:cNvSpPr>
                  <a:spLocks noChangeShapeType="1"/>
                </p:cNvSpPr>
                <p:nvPr/>
              </p:nvSpPr>
              <p:spPr bwMode="auto">
                <a:xfrm>
                  <a:off x="2472" y="1434"/>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59" name="Line 11"/>
                <p:cNvSpPr>
                  <a:spLocks noChangeShapeType="1"/>
                </p:cNvSpPr>
                <p:nvPr/>
              </p:nvSpPr>
              <p:spPr bwMode="auto">
                <a:xfrm>
                  <a:off x="2653" y="1434"/>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60" name="Line 12"/>
                <p:cNvSpPr>
                  <a:spLocks noChangeShapeType="1"/>
                </p:cNvSpPr>
                <p:nvPr/>
              </p:nvSpPr>
              <p:spPr bwMode="auto">
                <a:xfrm>
                  <a:off x="2835" y="1434"/>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61" name="Line 13"/>
                <p:cNvSpPr>
                  <a:spLocks noChangeShapeType="1"/>
                </p:cNvSpPr>
                <p:nvPr/>
              </p:nvSpPr>
              <p:spPr bwMode="auto">
                <a:xfrm>
                  <a:off x="3016" y="1434"/>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62" name="Line 14"/>
                <p:cNvSpPr>
                  <a:spLocks noChangeShapeType="1"/>
                </p:cNvSpPr>
                <p:nvPr/>
              </p:nvSpPr>
              <p:spPr bwMode="auto">
                <a:xfrm>
                  <a:off x="3198" y="1434"/>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63" name="Line 15"/>
                <p:cNvSpPr>
                  <a:spLocks noChangeShapeType="1"/>
                </p:cNvSpPr>
                <p:nvPr/>
              </p:nvSpPr>
              <p:spPr bwMode="auto">
                <a:xfrm>
                  <a:off x="3379" y="1434"/>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64" name="Line 16"/>
                <p:cNvSpPr>
                  <a:spLocks noChangeShapeType="1"/>
                </p:cNvSpPr>
                <p:nvPr/>
              </p:nvSpPr>
              <p:spPr bwMode="auto">
                <a:xfrm>
                  <a:off x="3560" y="1434"/>
                  <a:ext cx="181" cy="0"/>
                </a:xfrm>
                <a:prstGeom prst="line">
                  <a:avLst/>
                </a:prstGeom>
                <a:noFill/>
                <a:ln w="28575">
                  <a:solidFill>
                    <a:srgbClr val="000080"/>
                  </a:solidFill>
                  <a:round/>
                  <a:headEnd type="oval" w="sm" len="sm"/>
                  <a:tailEnd type="oval" w="sm" len="sm"/>
                </a:ln>
              </p:spPr>
              <p:txBody>
                <a:bodyPr/>
                <a:lstStyle/>
                <a:p>
                  <a:endParaRPr lang="ru-RU"/>
                </a:p>
              </p:txBody>
            </p:sp>
          </p:grpSp>
          <p:grpSp>
            <p:nvGrpSpPr>
              <p:cNvPr id="25617" name="Group 35"/>
              <p:cNvGrpSpPr>
                <a:grpSpLocks/>
              </p:cNvGrpSpPr>
              <p:nvPr/>
            </p:nvGrpSpPr>
            <p:grpSpPr bwMode="auto">
              <a:xfrm>
                <a:off x="1519" y="1797"/>
                <a:ext cx="1632" cy="0"/>
                <a:chOff x="1565" y="1797"/>
                <a:chExt cx="1632" cy="0"/>
              </a:xfrm>
            </p:grpSpPr>
            <p:sp>
              <p:nvSpPr>
                <p:cNvPr id="25644" name="Line 18"/>
                <p:cNvSpPr>
                  <a:spLocks noChangeShapeType="1"/>
                </p:cNvSpPr>
                <p:nvPr/>
              </p:nvSpPr>
              <p:spPr bwMode="auto">
                <a:xfrm>
                  <a:off x="1565" y="1797"/>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45" name="Line 19"/>
                <p:cNvSpPr>
                  <a:spLocks noChangeShapeType="1"/>
                </p:cNvSpPr>
                <p:nvPr/>
              </p:nvSpPr>
              <p:spPr bwMode="auto">
                <a:xfrm>
                  <a:off x="1755" y="1797"/>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46" name="Line 20"/>
                <p:cNvSpPr>
                  <a:spLocks noChangeShapeType="1"/>
                </p:cNvSpPr>
                <p:nvPr/>
              </p:nvSpPr>
              <p:spPr bwMode="auto">
                <a:xfrm>
                  <a:off x="1927" y="1797"/>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47" name="Line 21"/>
                <p:cNvSpPr>
                  <a:spLocks noChangeShapeType="1"/>
                </p:cNvSpPr>
                <p:nvPr/>
              </p:nvSpPr>
              <p:spPr bwMode="auto">
                <a:xfrm>
                  <a:off x="2109" y="1797"/>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48" name="Line 22"/>
                <p:cNvSpPr>
                  <a:spLocks noChangeShapeType="1"/>
                </p:cNvSpPr>
                <p:nvPr/>
              </p:nvSpPr>
              <p:spPr bwMode="auto">
                <a:xfrm>
                  <a:off x="2290" y="1797"/>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49" name="Line 23"/>
                <p:cNvSpPr>
                  <a:spLocks noChangeShapeType="1"/>
                </p:cNvSpPr>
                <p:nvPr/>
              </p:nvSpPr>
              <p:spPr bwMode="auto">
                <a:xfrm>
                  <a:off x="2472" y="1797"/>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50" name="Line 24"/>
                <p:cNvSpPr>
                  <a:spLocks noChangeShapeType="1"/>
                </p:cNvSpPr>
                <p:nvPr/>
              </p:nvSpPr>
              <p:spPr bwMode="auto">
                <a:xfrm>
                  <a:off x="2653" y="1797"/>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51" name="Line 25"/>
                <p:cNvSpPr>
                  <a:spLocks noChangeShapeType="1"/>
                </p:cNvSpPr>
                <p:nvPr/>
              </p:nvSpPr>
              <p:spPr bwMode="auto">
                <a:xfrm>
                  <a:off x="2835" y="1797"/>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52" name="Line 26"/>
                <p:cNvSpPr>
                  <a:spLocks noChangeShapeType="1"/>
                </p:cNvSpPr>
                <p:nvPr/>
              </p:nvSpPr>
              <p:spPr bwMode="auto">
                <a:xfrm>
                  <a:off x="3016" y="1797"/>
                  <a:ext cx="181" cy="0"/>
                </a:xfrm>
                <a:prstGeom prst="line">
                  <a:avLst/>
                </a:prstGeom>
                <a:noFill/>
                <a:ln w="28575">
                  <a:solidFill>
                    <a:srgbClr val="000080"/>
                  </a:solidFill>
                  <a:round/>
                  <a:headEnd type="oval" w="sm" len="sm"/>
                  <a:tailEnd type="oval" w="sm" len="sm"/>
                </a:ln>
              </p:spPr>
              <p:txBody>
                <a:bodyPr/>
                <a:lstStyle/>
                <a:p>
                  <a:endParaRPr lang="ru-RU"/>
                </a:p>
              </p:txBody>
            </p:sp>
          </p:grpSp>
          <p:grpSp>
            <p:nvGrpSpPr>
              <p:cNvPr id="25618" name="Group 48"/>
              <p:cNvGrpSpPr>
                <a:grpSpLocks/>
              </p:cNvGrpSpPr>
              <p:nvPr/>
            </p:nvGrpSpPr>
            <p:grpSpPr bwMode="auto">
              <a:xfrm>
                <a:off x="1519" y="2115"/>
                <a:ext cx="1469" cy="0"/>
                <a:chOff x="1519" y="2115"/>
                <a:chExt cx="1469" cy="0"/>
              </a:xfrm>
            </p:grpSpPr>
            <p:sp>
              <p:nvSpPr>
                <p:cNvPr id="25636" name="Line 27"/>
                <p:cNvSpPr>
                  <a:spLocks noChangeShapeType="1"/>
                </p:cNvSpPr>
                <p:nvPr/>
              </p:nvSpPr>
              <p:spPr bwMode="auto">
                <a:xfrm>
                  <a:off x="1519" y="2115"/>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37" name="Line 28"/>
                <p:cNvSpPr>
                  <a:spLocks noChangeShapeType="1"/>
                </p:cNvSpPr>
                <p:nvPr/>
              </p:nvSpPr>
              <p:spPr bwMode="auto">
                <a:xfrm>
                  <a:off x="1709" y="2115"/>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38" name="Line 29"/>
                <p:cNvSpPr>
                  <a:spLocks noChangeShapeType="1"/>
                </p:cNvSpPr>
                <p:nvPr/>
              </p:nvSpPr>
              <p:spPr bwMode="auto">
                <a:xfrm>
                  <a:off x="1900" y="2115"/>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39" name="Line 30"/>
                <p:cNvSpPr>
                  <a:spLocks noChangeShapeType="1"/>
                </p:cNvSpPr>
                <p:nvPr/>
              </p:nvSpPr>
              <p:spPr bwMode="auto">
                <a:xfrm>
                  <a:off x="2081" y="2115"/>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40" name="Line 31"/>
                <p:cNvSpPr>
                  <a:spLocks noChangeShapeType="1"/>
                </p:cNvSpPr>
                <p:nvPr/>
              </p:nvSpPr>
              <p:spPr bwMode="auto">
                <a:xfrm>
                  <a:off x="2263" y="2115"/>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41" name="Line 32"/>
                <p:cNvSpPr>
                  <a:spLocks noChangeShapeType="1"/>
                </p:cNvSpPr>
                <p:nvPr/>
              </p:nvSpPr>
              <p:spPr bwMode="auto">
                <a:xfrm>
                  <a:off x="2444" y="2115"/>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42" name="Line 33"/>
                <p:cNvSpPr>
                  <a:spLocks noChangeShapeType="1"/>
                </p:cNvSpPr>
                <p:nvPr/>
              </p:nvSpPr>
              <p:spPr bwMode="auto">
                <a:xfrm>
                  <a:off x="2626" y="2115"/>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43" name="Line 34"/>
                <p:cNvSpPr>
                  <a:spLocks noChangeShapeType="1"/>
                </p:cNvSpPr>
                <p:nvPr/>
              </p:nvSpPr>
              <p:spPr bwMode="auto">
                <a:xfrm>
                  <a:off x="2807" y="2115"/>
                  <a:ext cx="181" cy="0"/>
                </a:xfrm>
                <a:prstGeom prst="line">
                  <a:avLst/>
                </a:prstGeom>
                <a:noFill/>
                <a:ln w="28575">
                  <a:solidFill>
                    <a:srgbClr val="000080"/>
                  </a:solidFill>
                  <a:round/>
                  <a:headEnd type="oval" w="sm" len="sm"/>
                  <a:tailEnd type="oval" w="sm" len="sm"/>
                </a:ln>
              </p:spPr>
              <p:txBody>
                <a:bodyPr/>
                <a:lstStyle/>
                <a:p>
                  <a:endParaRPr lang="ru-RU"/>
                </a:p>
              </p:txBody>
            </p:sp>
          </p:grpSp>
          <p:grpSp>
            <p:nvGrpSpPr>
              <p:cNvPr id="25619" name="Group 43"/>
              <p:cNvGrpSpPr>
                <a:grpSpLocks/>
              </p:cNvGrpSpPr>
              <p:nvPr/>
            </p:nvGrpSpPr>
            <p:grpSpPr bwMode="auto">
              <a:xfrm>
                <a:off x="1519" y="2432"/>
                <a:ext cx="1115" cy="0"/>
                <a:chOff x="1583" y="2432"/>
                <a:chExt cx="1115" cy="0"/>
              </a:xfrm>
            </p:grpSpPr>
            <p:sp>
              <p:nvSpPr>
                <p:cNvPr id="25630" name="Line 37"/>
                <p:cNvSpPr>
                  <a:spLocks noChangeShapeType="1"/>
                </p:cNvSpPr>
                <p:nvPr/>
              </p:nvSpPr>
              <p:spPr bwMode="auto">
                <a:xfrm>
                  <a:off x="1583" y="2432"/>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31" name="Line 38"/>
                <p:cNvSpPr>
                  <a:spLocks noChangeShapeType="1"/>
                </p:cNvSpPr>
                <p:nvPr/>
              </p:nvSpPr>
              <p:spPr bwMode="auto">
                <a:xfrm>
                  <a:off x="1773" y="2432"/>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32" name="Line 39"/>
                <p:cNvSpPr>
                  <a:spLocks noChangeShapeType="1"/>
                </p:cNvSpPr>
                <p:nvPr/>
              </p:nvSpPr>
              <p:spPr bwMode="auto">
                <a:xfrm>
                  <a:off x="1964" y="2432"/>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33" name="Line 40"/>
                <p:cNvSpPr>
                  <a:spLocks noChangeShapeType="1"/>
                </p:cNvSpPr>
                <p:nvPr/>
              </p:nvSpPr>
              <p:spPr bwMode="auto">
                <a:xfrm>
                  <a:off x="2154" y="2432"/>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34" name="Line 41"/>
                <p:cNvSpPr>
                  <a:spLocks noChangeShapeType="1"/>
                </p:cNvSpPr>
                <p:nvPr/>
              </p:nvSpPr>
              <p:spPr bwMode="auto">
                <a:xfrm>
                  <a:off x="2336" y="2432"/>
                  <a:ext cx="181" cy="0"/>
                </a:xfrm>
                <a:prstGeom prst="line">
                  <a:avLst/>
                </a:prstGeom>
                <a:noFill/>
                <a:ln w="28575">
                  <a:solidFill>
                    <a:srgbClr val="000080"/>
                  </a:solidFill>
                  <a:round/>
                  <a:headEnd type="oval" w="sm" len="sm"/>
                  <a:tailEnd type="oval" w="sm" len="sm"/>
                </a:ln>
              </p:spPr>
              <p:txBody>
                <a:bodyPr/>
                <a:lstStyle/>
                <a:p>
                  <a:endParaRPr lang="ru-RU"/>
                </a:p>
              </p:txBody>
            </p:sp>
            <p:sp>
              <p:nvSpPr>
                <p:cNvPr id="25635" name="Line 42"/>
                <p:cNvSpPr>
                  <a:spLocks noChangeShapeType="1"/>
                </p:cNvSpPr>
                <p:nvPr/>
              </p:nvSpPr>
              <p:spPr bwMode="auto">
                <a:xfrm>
                  <a:off x="2517" y="2432"/>
                  <a:ext cx="181" cy="0"/>
                </a:xfrm>
                <a:prstGeom prst="line">
                  <a:avLst/>
                </a:prstGeom>
                <a:noFill/>
                <a:ln w="28575">
                  <a:solidFill>
                    <a:srgbClr val="000080"/>
                  </a:solidFill>
                  <a:round/>
                  <a:headEnd type="oval" w="sm" len="sm"/>
                  <a:tailEnd type="oval" w="sm" len="sm"/>
                </a:ln>
              </p:spPr>
              <p:txBody>
                <a:bodyPr/>
                <a:lstStyle/>
                <a:p>
                  <a:endParaRPr lang="ru-RU"/>
                </a:p>
              </p:txBody>
            </p:sp>
          </p:grpSp>
          <p:sp>
            <p:nvSpPr>
              <p:cNvPr id="25620" name="Line 45"/>
              <p:cNvSpPr>
                <a:spLocks noChangeShapeType="1"/>
              </p:cNvSpPr>
              <p:nvPr/>
            </p:nvSpPr>
            <p:spPr bwMode="auto">
              <a:xfrm>
                <a:off x="1519" y="1434"/>
                <a:ext cx="0" cy="998"/>
              </a:xfrm>
              <a:prstGeom prst="line">
                <a:avLst/>
              </a:prstGeom>
              <a:noFill/>
              <a:ln w="9525">
                <a:solidFill>
                  <a:schemeClr val="tx1"/>
                </a:solidFill>
                <a:round/>
                <a:headEnd/>
                <a:tailEnd/>
              </a:ln>
            </p:spPr>
            <p:txBody>
              <a:bodyPr/>
              <a:lstStyle/>
              <a:p>
                <a:endParaRPr lang="ru-RU"/>
              </a:p>
            </p:txBody>
          </p:sp>
          <p:sp>
            <p:nvSpPr>
              <p:cNvPr id="25621" name="Line 46"/>
              <p:cNvSpPr>
                <a:spLocks noChangeShapeType="1"/>
              </p:cNvSpPr>
              <p:nvPr/>
            </p:nvSpPr>
            <p:spPr bwMode="auto">
              <a:xfrm>
                <a:off x="3152" y="1434"/>
                <a:ext cx="0" cy="363"/>
              </a:xfrm>
              <a:prstGeom prst="line">
                <a:avLst/>
              </a:prstGeom>
              <a:noFill/>
              <a:ln w="9525">
                <a:solidFill>
                  <a:schemeClr val="tx1"/>
                </a:solidFill>
                <a:round/>
                <a:headEnd/>
                <a:tailEnd/>
              </a:ln>
            </p:spPr>
            <p:txBody>
              <a:bodyPr/>
              <a:lstStyle/>
              <a:p>
                <a:endParaRPr lang="ru-RU"/>
              </a:p>
            </p:txBody>
          </p:sp>
          <p:sp>
            <p:nvSpPr>
              <p:cNvPr id="25622" name="Line 47"/>
              <p:cNvSpPr>
                <a:spLocks noChangeShapeType="1"/>
              </p:cNvSpPr>
              <p:nvPr/>
            </p:nvSpPr>
            <p:spPr bwMode="auto">
              <a:xfrm>
                <a:off x="2971" y="1434"/>
                <a:ext cx="0" cy="681"/>
              </a:xfrm>
              <a:prstGeom prst="line">
                <a:avLst/>
              </a:prstGeom>
              <a:noFill/>
              <a:ln w="9525">
                <a:solidFill>
                  <a:schemeClr val="tx1"/>
                </a:solidFill>
                <a:round/>
                <a:headEnd/>
                <a:tailEnd/>
              </a:ln>
            </p:spPr>
            <p:txBody>
              <a:bodyPr/>
              <a:lstStyle/>
              <a:p>
                <a:endParaRPr lang="ru-RU"/>
              </a:p>
            </p:txBody>
          </p:sp>
          <p:sp>
            <p:nvSpPr>
              <p:cNvPr id="25623" name="Line 49"/>
              <p:cNvSpPr>
                <a:spLocks noChangeShapeType="1"/>
              </p:cNvSpPr>
              <p:nvPr/>
            </p:nvSpPr>
            <p:spPr bwMode="auto">
              <a:xfrm>
                <a:off x="1519" y="2432"/>
                <a:ext cx="2177" cy="0"/>
              </a:xfrm>
              <a:prstGeom prst="line">
                <a:avLst/>
              </a:prstGeom>
              <a:noFill/>
              <a:ln w="9525">
                <a:solidFill>
                  <a:schemeClr val="tx1"/>
                </a:solidFill>
                <a:round/>
                <a:headEnd/>
                <a:tailEnd/>
              </a:ln>
            </p:spPr>
            <p:txBody>
              <a:bodyPr/>
              <a:lstStyle/>
              <a:p>
                <a:endParaRPr lang="ru-RU"/>
              </a:p>
            </p:txBody>
          </p:sp>
          <p:sp>
            <p:nvSpPr>
              <p:cNvPr id="25624" name="Line 50"/>
              <p:cNvSpPr>
                <a:spLocks noChangeShapeType="1"/>
              </p:cNvSpPr>
              <p:nvPr/>
            </p:nvSpPr>
            <p:spPr bwMode="auto">
              <a:xfrm>
                <a:off x="3696" y="1434"/>
                <a:ext cx="0" cy="998"/>
              </a:xfrm>
              <a:prstGeom prst="line">
                <a:avLst/>
              </a:prstGeom>
              <a:noFill/>
              <a:ln w="38100">
                <a:solidFill>
                  <a:schemeClr val="hlink"/>
                </a:solidFill>
                <a:round/>
                <a:headEnd type="triangle" w="med" len="med"/>
                <a:tailEnd type="triangle" w="med" len="med"/>
              </a:ln>
            </p:spPr>
            <p:txBody>
              <a:bodyPr/>
              <a:lstStyle/>
              <a:p>
                <a:endParaRPr lang="ru-RU"/>
              </a:p>
            </p:txBody>
          </p:sp>
          <p:sp>
            <p:nvSpPr>
              <p:cNvPr id="25625" name="Line 51"/>
              <p:cNvSpPr>
                <a:spLocks noChangeShapeType="1"/>
              </p:cNvSpPr>
              <p:nvPr/>
            </p:nvSpPr>
            <p:spPr bwMode="auto">
              <a:xfrm>
                <a:off x="2064" y="1434"/>
                <a:ext cx="0" cy="363"/>
              </a:xfrm>
              <a:prstGeom prst="line">
                <a:avLst/>
              </a:prstGeom>
              <a:noFill/>
              <a:ln w="38100">
                <a:solidFill>
                  <a:schemeClr val="hlink"/>
                </a:solidFill>
                <a:round/>
                <a:headEnd type="triangle" w="med" len="med"/>
                <a:tailEnd type="triangle" w="med" len="med"/>
              </a:ln>
            </p:spPr>
            <p:txBody>
              <a:bodyPr/>
              <a:lstStyle/>
              <a:p>
                <a:endParaRPr lang="ru-RU"/>
              </a:p>
            </p:txBody>
          </p:sp>
          <p:sp>
            <p:nvSpPr>
              <p:cNvPr id="25626" name="Line 52"/>
              <p:cNvSpPr>
                <a:spLocks noChangeShapeType="1"/>
              </p:cNvSpPr>
              <p:nvPr/>
            </p:nvSpPr>
            <p:spPr bwMode="auto">
              <a:xfrm>
                <a:off x="2245" y="1434"/>
                <a:ext cx="0" cy="681"/>
              </a:xfrm>
              <a:prstGeom prst="line">
                <a:avLst/>
              </a:prstGeom>
              <a:noFill/>
              <a:ln w="38100">
                <a:solidFill>
                  <a:schemeClr val="hlink"/>
                </a:solidFill>
                <a:round/>
                <a:headEnd type="triangle" w="med" len="med"/>
                <a:tailEnd type="triangle" w="med" len="med"/>
              </a:ln>
            </p:spPr>
            <p:txBody>
              <a:bodyPr/>
              <a:lstStyle/>
              <a:p>
                <a:endParaRPr lang="ru-RU"/>
              </a:p>
            </p:txBody>
          </p:sp>
          <p:sp>
            <p:nvSpPr>
              <p:cNvPr id="25627" name="Line 53"/>
              <p:cNvSpPr>
                <a:spLocks noChangeShapeType="1"/>
              </p:cNvSpPr>
              <p:nvPr/>
            </p:nvSpPr>
            <p:spPr bwMode="auto">
              <a:xfrm>
                <a:off x="2617" y="1434"/>
                <a:ext cx="0" cy="998"/>
              </a:xfrm>
              <a:prstGeom prst="line">
                <a:avLst/>
              </a:prstGeom>
              <a:noFill/>
              <a:ln w="9525">
                <a:solidFill>
                  <a:schemeClr val="tx1"/>
                </a:solidFill>
                <a:round/>
                <a:headEnd/>
                <a:tailEnd/>
              </a:ln>
            </p:spPr>
            <p:txBody>
              <a:bodyPr/>
              <a:lstStyle/>
              <a:p>
                <a:endParaRPr lang="ru-RU"/>
              </a:p>
            </p:txBody>
          </p:sp>
          <p:sp>
            <p:nvSpPr>
              <p:cNvPr id="25628" name="Line 54"/>
              <p:cNvSpPr>
                <a:spLocks noChangeShapeType="1"/>
              </p:cNvSpPr>
              <p:nvPr/>
            </p:nvSpPr>
            <p:spPr bwMode="auto">
              <a:xfrm>
                <a:off x="2064" y="1797"/>
                <a:ext cx="0" cy="635"/>
              </a:xfrm>
              <a:prstGeom prst="line">
                <a:avLst/>
              </a:prstGeom>
              <a:noFill/>
              <a:ln w="9525">
                <a:solidFill>
                  <a:schemeClr val="tx1"/>
                </a:solidFill>
                <a:round/>
                <a:headEnd type="triangle" w="med" len="med"/>
                <a:tailEnd type="triangle" w="med" len="med"/>
              </a:ln>
            </p:spPr>
            <p:txBody>
              <a:bodyPr/>
              <a:lstStyle/>
              <a:p>
                <a:endParaRPr lang="ru-RU"/>
              </a:p>
            </p:txBody>
          </p:sp>
          <p:sp>
            <p:nvSpPr>
              <p:cNvPr id="25629" name="Line 55"/>
              <p:cNvSpPr>
                <a:spLocks noChangeShapeType="1"/>
              </p:cNvSpPr>
              <p:nvPr/>
            </p:nvSpPr>
            <p:spPr bwMode="auto">
              <a:xfrm>
                <a:off x="2254" y="2115"/>
                <a:ext cx="0" cy="317"/>
              </a:xfrm>
              <a:prstGeom prst="line">
                <a:avLst/>
              </a:prstGeom>
              <a:noFill/>
              <a:ln w="9525">
                <a:solidFill>
                  <a:schemeClr val="tx1"/>
                </a:solidFill>
                <a:round/>
                <a:headEnd type="triangle" w="med" len="med"/>
                <a:tailEnd type="triangle" w="med" len="med"/>
              </a:ln>
            </p:spPr>
            <p:txBody>
              <a:bodyPr/>
              <a:lstStyle/>
              <a:p>
                <a:endParaRPr lang="ru-RU"/>
              </a:p>
            </p:txBody>
          </p:sp>
        </p:grpSp>
        <p:sp>
          <p:nvSpPr>
            <p:cNvPr id="25607" name="Text Box 56"/>
            <p:cNvSpPr txBox="1">
              <a:spLocks noChangeArrowheads="1"/>
            </p:cNvSpPr>
            <p:nvPr/>
          </p:nvSpPr>
          <p:spPr bwMode="auto">
            <a:xfrm>
              <a:off x="1429" y="1207"/>
              <a:ext cx="2630" cy="250"/>
            </a:xfrm>
            <a:prstGeom prst="rect">
              <a:avLst/>
            </a:prstGeom>
            <a:noFill/>
            <a:ln w="9525">
              <a:noFill/>
              <a:miter lim="800000"/>
              <a:headEnd/>
              <a:tailEnd/>
            </a:ln>
          </p:spPr>
          <p:txBody>
            <a:bodyPr>
              <a:spAutoFit/>
            </a:bodyPr>
            <a:lstStyle/>
            <a:p>
              <a:pPr>
                <a:spcBef>
                  <a:spcPct val="50000"/>
                </a:spcBef>
              </a:pPr>
              <a:r>
                <a:rPr kumimoji="0" lang="ru-RU" altLang="ru-RU" sz="2000" b="1"/>
                <a:t>0   1  2   3  4  5   6  7   8  9 10 11 12</a:t>
              </a:r>
            </a:p>
          </p:txBody>
        </p:sp>
        <p:sp>
          <p:nvSpPr>
            <p:cNvPr id="25608" name="Text Box 58"/>
            <p:cNvSpPr txBox="1">
              <a:spLocks noChangeArrowheads="1"/>
            </p:cNvSpPr>
            <p:nvPr/>
          </p:nvSpPr>
          <p:spPr bwMode="auto">
            <a:xfrm>
              <a:off x="158" y="1389"/>
              <a:ext cx="1134" cy="1114"/>
            </a:xfrm>
            <a:prstGeom prst="rect">
              <a:avLst/>
            </a:prstGeom>
            <a:noFill/>
            <a:ln w="9525">
              <a:noFill/>
              <a:miter lim="800000"/>
              <a:headEnd/>
              <a:tailEnd/>
            </a:ln>
          </p:spPr>
          <p:txBody>
            <a:bodyPr>
              <a:spAutoFit/>
            </a:bodyPr>
            <a:lstStyle/>
            <a:p>
              <a:pPr>
                <a:spcBef>
                  <a:spcPct val="50000"/>
                </a:spcBef>
              </a:pPr>
              <a:r>
                <a:rPr kumimoji="0" lang="en-US" altLang="ru-RU" sz="2000" b="1"/>
                <a:t>l</a:t>
              </a:r>
              <a:r>
                <a:rPr kumimoji="0" lang="en-US" altLang="ru-RU" sz="2000" b="1" baseline="-25000"/>
                <a:t>1</a:t>
              </a:r>
              <a:r>
                <a:rPr kumimoji="0" lang="en-US" altLang="ru-RU" sz="2000" b="1"/>
                <a:t> = 12 l = l</a:t>
              </a:r>
              <a:r>
                <a:rPr kumimoji="0" lang="en-US" altLang="ru-RU" sz="2000" b="1" baseline="-25000"/>
                <a:t>1</a:t>
              </a:r>
            </a:p>
            <a:p>
              <a:pPr>
                <a:spcBef>
                  <a:spcPct val="50000"/>
                </a:spcBef>
              </a:pPr>
              <a:r>
                <a:rPr kumimoji="0" lang="en-US" altLang="ru-RU" sz="2000" b="1"/>
                <a:t>l</a:t>
              </a:r>
              <a:r>
                <a:rPr kumimoji="0" lang="en-US" altLang="ru-RU" sz="2000" b="1" baseline="-25000"/>
                <a:t>4 </a:t>
              </a:r>
              <a:r>
                <a:rPr kumimoji="0" lang="en-US" altLang="ru-RU" sz="2000" b="1"/>
                <a:t>= 9l = ¾ l</a:t>
              </a:r>
              <a:r>
                <a:rPr kumimoji="0" lang="en-US" altLang="ru-RU" sz="2000" b="1" baseline="-25000"/>
                <a:t>1</a:t>
              </a:r>
            </a:p>
            <a:p>
              <a:pPr>
                <a:spcBef>
                  <a:spcPct val="50000"/>
                </a:spcBef>
              </a:pPr>
              <a:r>
                <a:rPr kumimoji="0" lang="en-US" altLang="ru-RU" sz="2000" b="1"/>
                <a:t>l</a:t>
              </a:r>
              <a:r>
                <a:rPr kumimoji="0" lang="en-US" altLang="ru-RU" sz="2000" b="1" baseline="-25000"/>
                <a:t>3</a:t>
              </a:r>
              <a:r>
                <a:rPr kumimoji="0" lang="en-US" altLang="ru-RU" sz="2000" b="1"/>
                <a:t> = 8l = </a:t>
              </a:r>
              <a:r>
                <a:rPr kumimoji="0" lang="en-US" altLang="ru-RU" sz="1600" b="1"/>
                <a:t>2/3</a:t>
              </a:r>
              <a:r>
                <a:rPr kumimoji="0" lang="ru-RU" altLang="ru-RU" sz="2000" b="1"/>
                <a:t> </a:t>
              </a:r>
              <a:r>
                <a:rPr kumimoji="0" lang="en-US" altLang="ru-RU" sz="2000" b="1"/>
                <a:t>l</a:t>
              </a:r>
              <a:r>
                <a:rPr kumimoji="0" lang="en-US" altLang="ru-RU" sz="2000" b="1" baseline="-25000"/>
                <a:t>1</a:t>
              </a:r>
            </a:p>
            <a:p>
              <a:pPr>
                <a:spcBef>
                  <a:spcPct val="50000"/>
                </a:spcBef>
              </a:pPr>
              <a:r>
                <a:rPr kumimoji="0" lang="en-US" altLang="ru-RU" sz="2000" b="1"/>
                <a:t>l</a:t>
              </a:r>
              <a:r>
                <a:rPr kumimoji="0" lang="en-US" altLang="ru-RU" sz="2000" b="1" baseline="-25000"/>
                <a:t>2</a:t>
              </a:r>
              <a:r>
                <a:rPr kumimoji="0" lang="en-US" altLang="ru-RU" sz="2000" b="1"/>
                <a:t> = 6l = ½</a:t>
              </a:r>
              <a:r>
                <a:rPr kumimoji="0" lang="ru-RU" altLang="ru-RU" sz="2000" b="1"/>
                <a:t> </a:t>
              </a:r>
              <a:r>
                <a:rPr kumimoji="0" lang="en-US" altLang="ru-RU" sz="2000" b="1"/>
                <a:t>l</a:t>
              </a:r>
              <a:r>
                <a:rPr kumimoji="0" lang="en-US" altLang="ru-RU" sz="2000" b="1" baseline="-25000"/>
                <a:t>1</a:t>
              </a:r>
              <a:endParaRPr kumimoji="0" lang="ru-RU" altLang="ru-RU" sz="2000" b="1" baseline="-25000"/>
            </a:p>
          </p:txBody>
        </p:sp>
        <p:sp>
          <p:nvSpPr>
            <p:cNvPr id="25609" name="Text Box 63"/>
            <p:cNvSpPr txBox="1">
              <a:spLocks noChangeArrowheads="1"/>
            </p:cNvSpPr>
            <p:nvPr/>
          </p:nvSpPr>
          <p:spPr bwMode="auto">
            <a:xfrm>
              <a:off x="3107" y="2115"/>
              <a:ext cx="771" cy="231"/>
            </a:xfrm>
            <a:prstGeom prst="rect">
              <a:avLst/>
            </a:prstGeom>
            <a:noFill/>
            <a:ln w="9525">
              <a:noFill/>
              <a:miter lim="800000"/>
              <a:headEnd/>
              <a:tailEnd/>
            </a:ln>
          </p:spPr>
          <p:txBody>
            <a:bodyPr>
              <a:spAutoFit/>
            </a:bodyPr>
            <a:lstStyle/>
            <a:p>
              <a:pPr>
                <a:spcBef>
                  <a:spcPct val="50000"/>
                </a:spcBef>
              </a:pPr>
              <a:r>
                <a:rPr kumimoji="0" lang="ru-RU" altLang="ru-RU" b="1">
                  <a:solidFill>
                    <a:schemeClr val="hlink"/>
                  </a:solidFill>
                </a:rPr>
                <a:t>Октава</a:t>
              </a:r>
            </a:p>
          </p:txBody>
        </p:sp>
        <p:sp>
          <p:nvSpPr>
            <p:cNvPr id="25610" name="Rectangle 65"/>
            <p:cNvSpPr>
              <a:spLocks noChangeArrowheads="1"/>
            </p:cNvSpPr>
            <p:nvPr/>
          </p:nvSpPr>
          <p:spPr bwMode="auto">
            <a:xfrm>
              <a:off x="1519" y="1525"/>
              <a:ext cx="586" cy="212"/>
            </a:xfrm>
            <a:prstGeom prst="rect">
              <a:avLst/>
            </a:prstGeom>
            <a:noFill/>
            <a:ln w="9525">
              <a:noFill/>
              <a:miter lim="800000"/>
              <a:headEnd/>
              <a:tailEnd/>
            </a:ln>
          </p:spPr>
          <p:txBody>
            <a:bodyPr wrap="none">
              <a:spAutoFit/>
            </a:bodyPr>
            <a:lstStyle/>
            <a:p>
              <a:pPr>
                <a:spcBef>
                  <a:spcPct val="50000"/>
                </a:spcBef>
              </a:pPr>
              <a:r>
                <a:rPr kumimoji="0" lang="ru-RU" altLang="ru-RU" sz="1600" b="1">
                  <a:solidFill>
                    <a:schemeClr val="hlink"/>
                  </a:solidFill>
                  <a:latin typeface="Tahoma" pitchFamily="34" charset="0"/>
                </a:rPr>
                <a:t>Кварта</a:t>
              </a:r>
            </a:p>
          </p:txBody>
        </p:sp>
        <p:sp>
          <p:nvSpPr>
            <p:cNvPr id="25611" name="Rectangle 66"/>
            <p:cNvSpPr>
              <a:spLocks noChangeArrowheads="1"/>
            </p:cNvSpPr>
            <p:nvPr/>
          </p:nvSpPr>
          <p:spPr bwMode="auto">
            <a:xfrm>
              <a:off x="2290" y="1525"/>
              <a:ext cx="594" cy="212"/>
            </a:xfrm>
            <a:prstGeom prst="rect">
              <a:avLst/>
            </a:prstGeom>
            <a:noFill/>
            <a:ln w="9525">
              <a:noFill/>
              <a:miter lim="800000"/>
              <a:headEnd/>
              <a:tailEnd/>
            </a:ln>
          </p:spPr>
          <p:txBody>
            <a:bodyPr wrap="none">
              <a:spAutoFit/>
            </a:bodyPr>
            <a:lstStyle/>
            <a:p>
              <a:pPr>
                <a:spcBef>
                  <a:spcPct val="50000"/>
                </a:spcBef>
              </a:pPr>
              <a:r>
                <a:rPr kumimoji="0" lang="ru-RU" altLang="ru-RU" sz="1600" b="1">
                  <a:solidFill>
                    <a:schemeClr val="hlink"/>
                  </a:solidFill>
                  <a:latin typeface="Tahoma" pitchFamily="34" charset="0"/>
                </a:rPr>
                <a:t>Квинта</a:t>
              </a:r>
            </a:p>
          </p:txBody>
        </p:sp>
        <p:sp>
          <p:nvSpPr>
            <p:cNvPr id="25612" name="Rectangle 67"/>
            <p:cNvSpPr>
              <a:spLocks noChangeArrowheads="1"/>
            </p:cNvSpPr>
            <p:nvPr/>
          </p:nvSpPr>
          <p:spPr bwMode="auto">
            <a:xfrm>
              <a:off x="2290" y="2160"/>
              <a:ext cx="586" cy="212"/>
            </a:xfrm>
            <a:prstGeom prst="rect">
              <a:avLst/>
            </a:prstGeom>
            <a:noFill/>
            <a:ln w="9525">
              <a:noFill/>
              <a:miter lim="800000"/>
              <a:headEnd/>
              <a:tailEnd/>
            </a:ln>
          </p:spPr>
          <p:txBody>
            <a:bodyPr wrap="none">
              <a:spAutoFit/>
            </a:bodyPr>
            <a:lstStyle/>
            <a:p>
              <a:pPr>
                <a:spcBef>
                  <a:spcPct val="50000"/>
                </a:spcBef>
              </a:pPr>
              <a:r>
                <a:rPr kumimoji="0" lang="ru-RU" altLang="ru-RU" sz="1600" b="1">
                  <a:latin typeface="Tahoma" pitchFamily="34" charset="0"/>
                </a:rPr>
                <a:t>Кварта</a:t>
              </a:r>
            </a:p>
          </p:txBody>
        </p:sp>
        <p:sp>
          <p:nvSpPr>
            <p:cNvPr id="25613" name="Rectangle 68"/>
            <p:cNvSpPr>
              <a:spLocks noChangeArrowheads="1"/>
            </p:cNvSpPr>
            <p:nvPr/>
          </p:nvSpPr>
          <p:spPr bwMode="auto">
            <a:xfrm>
              <a:off x="1510" y="1842"/>
              <a:ext cx="594" cy="212"/>
            </a:xfrm>
            <a:prstGeom prst="rect">
              <a:avLst/>
            </a:prstGeom>
            <a:noFill/>
            <a:ln w="9525">
              <a:noFill/>
              <a:miter lim="800000"/>
              <a:headEnd/>
              <a:tailEnd/>
            </a:ln>
          </p:spPr>
          <p:txBody>
            <a:bodyPr wrap="none">
              <a:spAutoFit/>
            </a:bodyPr>
            <a:lstStyle/>
            <a:p>
              <a:pPr>
                <a:spcBef>
                  <a:spcPct val="50000"/>
                </a:spcBef>
              </a:pPr>
              <a:r>
                <a:rPr kumimoji="0" lang="ru-RU" altLang="ru-RU" sz="1600" b="1">
                  <a:latin typeface="Tahoma" pitchFamily="34" charset="0"/>
                </a:rPr>
                <a:t>Квинта</a:t>
              </a:r>
            </a:p>
          </p:txBody>
        </p:sp>
        <p:sp>
          <p:nvSpPr>
            <p:cNvPr id="25614" name="Rectangle 69"/>
            <p:cNvSpPr>
              <a:spLocks noChangeArrowheads="1"/>
            </p:cNvSpPr>
            <p:nvPr/>
          </p:nvSpPr>
          <p:spPr bwMode="auto">
            <a:xfrm>
              <a:off x="2925" y="1842"/>
              <a:ext cx="356" cy="212"/>
            </a:xfrm>
            <a:prstGeom prst="rect">
              <a:avLst/>
            </a:prstGeom>
            <a:noFill/>
            <a:ln w="9525">
              <a:noFill/>
              <a:miter lim="800000"/>
              <a:headEnd/>
              <a:tailEnd/>
            </a:ln>
          </p:spPr>
          <p:txBody>
            <a:bodyPr wrap="none">
              <a:spAutoFit/>
            </a:bodyPr>
            <a:lstStyle/>
            <a:p>
              <a:pPr>
                <a:spcBef>
                  <a:spcPct val="50000"/>
                </a:spcBef>
              </a:pPr>
              <a:r>
                <a:rPr kumimoji="0" lang="ru-RU" altLang="ru-RU" sz="1600" b="1">
                  <a:latin typeface="Tahoma" pitchFamily="34" charset="0"/>
                </a:rPr>
                <a:t>Тон</a:t>
              </a:r>
            </a:p>
          </p:txBody>
        </p:sp>
        <p:sp>
          <p:nvSpPr>
            <p:cNvPr id="25615" name="Line 70"/>
            <p:cNvSpPr>
              <a:spLocks noChangeShapeType="1"/>
            </p:cNvSpPr>
            <p:nvPr/>
          </p:nvSpPr>
          <p:spPr bwMode="auto">
            <a:xfrm>
              <a:off x="2880" y="1797"/>
              <a:ext cx="0" cy="318"/>
            </a:xfrm>
            <a:prstGeom prst="line">
              <a:avLst/>
            </a:prstGeom>
            <a:noFill/>
            <a:ln w="9525">
              <a:solidFill>
                <a:schemeClr val="tx1"/>
              </a:solidFill>
              <a:round/>
              <a:headEnd type="triangle" w="med" len="med"/>
              <a:tailEnd type="triangle" w="med" len="med"/>
            </a:ln>
          </p:spPr>
          <p:txBody>
            <a:bodyPr/>
            <a:lstStyle/>
            <a:p>
              <a:endParaRPr lang="ru-RU"/>
            </a:p>
          </p:txBody>
        </p:sp>
      </p:grpSp>
    </p:spTree>
  </p:cSld>
  <p:clrMapOvr>
    <a:masterClrMapping/>
  </p:clrMapOvr>
  <p:transition spd="med">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57"/>
          <p:cNvSpPr txBox="1">
            <a:spLocks noChangeArrowheads="1"/>
          </p:cNvSpPr>
          <p:nvPr/>
        </p:nvSpPr>
        <p:spPr bwMode="auto">
          <a:xfrm>
            <a:off x="1187450" y="476250"/>
            <a:ext cx="7488238" cy="1066800"/>
          </a:xfrm>
          <a:prstGeom prst="rect">
            <a:avLst/>
          </a:prstGeom>
          <a:noFill/>
          <a:ln w="9525">
            <a:noFill/>
            <a:miter lim="800000"/>
            <a:headEnd/>
            <a:tailEnd/>
          </a:ln>
        </p:spPr>
        <p:txBody>
          <a:bodyPr>
            <a:spAutoFit/>
          </a:bodyPr>
          <a:lstStyle/>
          <a:p>
            <a:pPr algn="ctr">
              <a:spcBef>
                <a:spcPct val="50000"/>
              </a:spcBef>
            </a:pPr>
            <a:r>
              <a:rPr kumimoji="0" lang="ru-RU" altLang="ru-RU" sz="3200" b="1">
                <a:solidFill>
                  <a:srgbClr val="A50021"/>
                </a:solidFill>
              </a:rPr>
              <a:t>Построение пифагорейской музыкальной гаммы</a:t>
            </a:r>
          </a:p>
        </p:txBody>
      </p:sp>
      <p:sp>
        <p:nvSpPr>
          <p:cNvPr id="26626" name="Text Box 70"/>
          <p:cNvSpPr txBox="1">
            <a:spLocks noChangeArrowheads="1"/>
          </p:cNvSpPr>
          <p:nvPr/>
        </p:nvSpPr>
        <p:spPr bwMode="auto">
          <a:xfrm>
            <a:off x="1476375" y="5157788"/>
            <a:ext cx="936625" cy="336550"/>
          </a:xfrm>
          <a:prstGeom prst="rect">
            <a:avLst/>
          </a:prstGeom>
          <a:noFill/>
          <a:ln w="9525">
            <a:noFill/>
            <a:miter lim="800000"/>
            <a:headEnd/>
            <a:tailEnd/>
          </a:ln>
        </p:spPr>
        <p:txBody>
          <a:bodyPr>
            <a:spAutoFit/>
          </a:bodyPr>
          <a:lstStyle/>
          <a:p>
            <a:pPr>
              <a:spcBef>
                <a:spcPct val="50000"/>
              </a:spcBef>
            </a:pPr>
            <a:r>
              <a:rPr kumimoji="0" lang="ru-RU" altLang="ru-RU" sz="1600" b="1">
                <a:latin typeface="Tahoma" pitchFamily="34" charset="0"/>
              </a:rPr>
              <a:t>Звуки</a:t>
            </a:r>
          </a:p>
        </p:txBody>
      </p:sp>
      <p:sp>
        <p:nvSpPr>
          <p:cNvPr id="26627" name="Text Box 71"/>
          <p:cNvSpPr txBox="1">
            <a:spLocks noChangeArrowheads="1"/>
          </p:cNvSpPr>
          <p:nvPr/>
        </p:nvSpPr>
        <p:spPr bwMode="auto">
          <a:xfrm>
            <a:off x="1519238" y="5734050"/>
            <a:ext cx="1152525" cy="304800"/>
          </a:xfrm>
          <a:prstGeom prst="rect">
            <a:avLst/>
          </a:prstGeom>
          <a:noFill/>
          <a:ln w="9525">
            <a:noFill/>
            <a:miter lim="800000"/>
            <a:headEnd/>
            <a:tailEnd/>
          </a:ln>
        </p:spPr>
        <p:txBody>
          <a:bodyPr>
            <a:spAutoFit/>
          </a:bodyPr>
          <a:lstStyle/>
          <a:p>
            <a:pPr>
              <a:spcBef>
                <a:spcPct val="50000"/>
              </a:spcBef>
            </a:pPr>
            <a:r>
              <a:rPr kumimoji="0" lang="ru-RU" altLang="ru-RU" sz="1400" b="1">
                <a:latin typeface="Tahoma" pitchFamily="34" charset="0"/>
              </a:rPr>
              <a:t>Частоты</a:t>
            </a:r>
          </a:p>
        </p:txBody>
      </p:sp>
      <p:sp>
        <p:nvSpPr>
          <p:cNvPr id="26628" name="Rectangle 55"/>
          <p:cNvSpPr>
            <a:spLocks noChangeArrowheads="1"/>
          </p:cNvSpPr>
          <p:nvPr/>
        </p:nvSpPr>
        <p:spPr bwMode="auto">
          <a:xfrm>
            <a:off x="8872538" y="4868863"/>
            <a:ext cx="271462" cy="366712"/>
          </a:xfrm>
          <a:prstGeom prst="rect">
            <a:avLst/>
          </a:prstGeom>
          <a:noFill/>
          <a:ln w="9525">
            <a:noFill/>
            <a:miter lim="800000"/>
            <a:headEnd/>
            <a:tailEnd/>
          </a:ln>
        </p:spPr>
        <p:txBody>
          <a:bodyPr wrap="none">
            <a:spAutoFit/>
          </a:bodyPr>
          <a:lstStyle/>
          <a:p>
            <a:pPr>
              <a:spcBef>
                <a:spcPct val="50000"/>
              </a:spcBef>
            </a:pPr>
            <a:r>
              <a:rPr kumimoji="0" lang="en-US" altLang="ru-RU" b="1">
                <a:latin typeface="Tahoma" pitchFamily="34" charset="0"/>
              </a:rPr>
              <a:t>f</a:t>
            </a:r>
            <a:endParaRPr kumimoji="0" lang="ru-RU" altLang="ru-RU" b="1">
              <a:latin typeface="Tahoma" pitchFamily="34" charset="0"/>
            </a:endParaRPr>
          </a:p>
        </p:txBody>
      </p:sp>
      <p:sp>
        <p:nvSpPr>
          <p:cNvPr id="26629" name="Text Box 72"/>
          <p:cNvSpPr txBox="1">
            <a:spLocks noChangeArrowheads="1"/>
          </p:cNvSpPr>
          <p:nvPr/>
        </p:nvSpPr>
        <p:spPr bwMode="auto">
          <a:xfrm rot="-5400000">
            <a:off x="404019" y="3059907"/>
            <a:ext cx="2592387" cy="304800"/>
          </a:xfrm>
          <a:prstGeom prst="rect">
            <a:avLst/>
          </a:prstGeom>
          <a:noFill/>
          <a:ln w="9525">
            <a:noFill/>
            <a:miter lim="800000"/>
            <a:headEnd/>
            <a:tailEnd/>
          </a:ln>
        </p:spPr>
        <p:txBody>
          <a:bodyPr>
            <a:spAutoFit/>
          </a:bodyPr>
          <a:lstStyle/>
          <a:p>
            <a:pPr>
              <a:spcBef>
                <a:spcPct val="50000"/>
              </a:spcBef>
            </a:pPr>
            <a:r>
              <a:rPr kumimoji="0" lang="ru-RU" altLang="ru-RU" sz="1400" b="1">
                <a:latin typeface="Tahoma" pitchFamily="34" charset="0"/>
              </a:rPr>
              <a:t>Длины струн</a:t>
            </a:r>
          </a:p>
        </p:txBody>
      </p:sp>
      <p:grpSp>
        <p:nvGrpSpPr>
          <p:cNvPr id="26630" name="Group 77"/>
          <p:cNvGrpSpPr>
            <a:grpSpLocks/>
          </p:cNvGrpSpPr>
          <p:nvPr/>
        </p:nvGrpSpPr>
        <p:grpSpPr bwMode="auto">
          <a:xfrm>
            <a:off x="1835150" y="1484313"/>
            <a:ext cx="7013575" cy="4657725"/>
            <a:chOff x="1156" y="935"/>
            <a:chExt cx="4418" cy="2934"/>
          </a:xfrm>
        </p:grpSpPr>
        <p:sp>
          <p:nvSpPr>
            <p:cNvPr id="26631" name="Rectangle 54"/>
            <p:cNvSpPr>
              <a:spLocks noChangeArrowheads="1"/>
            </p:cNvSpPr>
            <p:nvPr/>
          </p:nvSpPr>
          <p:spPr bwMode="auto">
            <a:xfrm>
              <a:off x="1474" y="935"/>
              <a:ext cx="156" cy="231"/>
            </a:xfrm>
            <a:prstGeom prst="rect">
              <a:avLst/>
            </a:prstGeom>
            <a:noFill/>
            <a:ln w="9525">
              <a:noFill/>
              <a:miter lim="800000"/>
              <a:headEnd/>
              <a:tailEnd/>
            </a:ln>
          </p:spPr>
          <p:txBody>
            <a:bodyPr wrap="none">
              <a:spAutoFit/>
            </a:bodyPr>
            <a:lstStyle/>
            <a:p>
              <a:pPr>
                <a:spcBef>
                  <a:spcPct val="50000"/>
                </a:spcBef>
              </a:pPr>
              <a:r>
                <a:rPr kumimoji="0" lang="en-US" altLang="ru-RU" b="1"/>
                <a:t>l</a:t>
              </a:r>
              <a:endParaRPr kumimoji="0" lang="ru-RU" altLang="ru-RU" b="1"/>
            </a:p>
          </p:txBody>
        </p:sp>
        <p:sp>
          <p:nvSpPr>
            <p:cNvPr id="26632" name="Line 6"/>
            <p:cNvSpPr>
              <a:spLocks noChangeShapeType="1"/>
            </p:cNvSpPr>
            <p:nvPr/>
          </p:nvSpPr>
          <p:spPr bwMode="auto">
            <a:xfrm flipV="1">
              <a:off x="1565" y="1207"/>
              <a:ext cx="0" cy="1980"/>
            </a:xfrm>
            <a:prstGeom prst="line">
              <a:avLst/>
            </a:prstGeom>
            <a:noFill/>
            <a:ln w="28575">
              <a:solidFill>
                <a:schemeClr val="tx1"/>
              </a:solidFill>
              <a:round/>
              <a:headEnd/>
              <a:tailEnd type="triangle" w="med" len="med"/>
            </a:ln>
          </p:spPr>
          <p:txBody>
            <a:bodyPr/>
            <a:lstStyle/>
            <a:p>
              <a:endParaRPr lang="ru-RU"/>
            </a:p>
          </p:txBody>
        </p:sp>
        <p:sp>
          <p:nvSpPr>
            <p:cNvPr id="26633" name="Line 5"/>
            <p:cNvSpPr>
              <a:spLocks noChangeShapeType="1"/>
            </p:cNvSpPr>
            <p:nvPr/>
          </p:nvSpPr>
          <p:spPr bwMode="auto">
            <a:xfrm>
              <a:off x="1588" y="3187"/>
              <a:ext cx="3986" cy="0"/>
            </a:xfrm>
            <a:prstGeom prst="line">
              <a:avLst/>
            </a:prstGeom>
            <a:noFill/>
            <a:ln w="28575">
              <a:solidFill>
                <a:schemeClr val="tx1"/>
              </a:solidFill>
              <a:round/>
              <a:headEnd/>
              <a:tailEnd type="triangle" w="med" len="med"/>
            </a:ln>
          </p:spPr>
          <p:txBody>
            <a:bodyPr/>
            <a:lstStyle/>
            <a:p>
              <a:endParaRPr lang="ru-RU"/>
            </a:p>
          </p:txBody>
        </p:sp>
        <p:sp>
          <p:nvSpPr>
            <p:cNvPr id="26634" name="Line 7"/>
            <p:cNvSpPr>
              <a:spLocks noChangeShapeType="1"/>
            </p:cNvSpPr>
            <p:nvPr/>
          </p:nvSpPr>
          <p:spPr bwMode="auto">
            <a:xfrm>
              <a:off x="1532" y="1448"/>
              <a:ext cx="112" cy="0"/>
            </a:xfrm>
            <a:prstGeom prst="line">
              <a:avLst/>
            </a:prstGeom>
            <a:noFill/>
            <a:ln w="9525">
              <a:solidFill>
                <a:schemeClr val="tx1"/>
              </a:solidFill>
              <a:round/>
              <a:headEnd/>
              <a:tailEnd/>
            </a:ln>
          </p:spPr>
          <p:txBody>
            <a:bodyPr/>
            <a:lstStyle/>
            <a:p>
              <a:endParaRPr lang="ru-RU"/>
            </a:p>
          </p:txBody>
        </p:sp>
        <p:sp>
          <p:nvSpPr>
            <p:cNvPr id="26635" name="Line 8"/>
            <p:cNvSpPr>
              <a:spLocks noChangeShapeType="1"/>
            </p:cNvSpPr>
            <p:nvPr/>
          </p:nvSpPr>
          <p:spPr bwMode="auto">
            <a:xfrm>
              <a:off x="1532" y="2250"/>
              <a:ext cx="112" cy="0"/>
            </a:xfrm>
            <a:prstGeom prst="line">
              <a:avLst/>
            </a:prstGeom>
            <a:noFill/>
            <a:ln w="9525">
              <a:solidFill>
                <a:schemeClr val="tx1"/>
              </a:solidFill>
              <a:round/>
              <a:headEnd/>
              <a:tailEnd/>
            </a:ln>
          </p:spPr>
          <p:txBody>
            <a:bodyPr/>
            <a:lstStyle/>
            <a:p>
              <a:endParaRPr lang="ru-RU"/>
            </a:p>
          </p:txBody>
        </p:sp>
        <p:sp>
          <p:nvSpPr>
            <p:cNvPr id="26636" name="Line 9"/>
            <p:cNvSpPr>
              <a:spLocks noChangeShapeType="1"/>
            </p:cNvSpPr>
            <p:nvPr/>
          </p:nvSpPr>
          <p:spPr bwMode="auto">
            <a:xfrm>
              <a:off x="1532" y="2028"/>
              <a:ext cx="112" cy="0"/>
            </a:xfrm>
            <a:prstGeom prst="line">
              <a:avLst/>
            </a:prstGeom>
            <a:noFill/>
            <a:ln w="9525">
              <a:solidFill>
                <a:schemeClr val="tx1"/>
              </a:solidFill>
              <a:round/>
              <a:headEnd/>
              <a:tailEnd/>
            </a:ln>
          </p:spPr>
          <p:txBody>
            <a:bodyPr/>
            <a:lstStyle/>
            <a:p>
              <a:endParaRPr lang="ru-RU"/>
            </a:p>
          </p:txBody>
        </p:sp>
        <p:sp>
          <p:nvSpPr>
            <p:cNvPr id="26637" name="Line 10"/>
            <p:cNvSpPr>
              <a:spLocks noChangeShapeType="1"/>
            </p:cNvSpPr>
            <p:nvPr/>
          </p:nvSpPr>
          <p:spPr bwMode="auto">
            <a:xfrm flipV="1">
              <a:off x="1588" y="1448"/>
              <a:ext cx="0" cy="1739"/>
            </a:xfrm>
            <a:prstGeom prst="line">
              <a:avLst/>
            </a:prstGeom>
            <a:noFill/>
            <a:ln w="38100">
              <a:solidFill>
                <a:schemeClr val="hlink"/>
              </a:solidFill>
              <a:round/>
              <a:headEnd/>
              <a:tailEnd/>
            </a:ln>
          </p:spPr>
          <p:txBody>
            <a:bodyPr/>
            <a:lstStyle/>
            <a:p>
              <a:endParaRPr lang="ru-RU"/>
            </a:p>
          </p:txBody>
        </p:sp>
        <p:sp>
          <p:nvSpPr>
            <p:cNvPr id="26638" name="Line 11"/>
            <p:cNvSpPr>
              <a:spLocks noChangeShapeType="1"/>
            </p:cNvSpPr>
            <p:nvPr/>
          </p:nvSpPr>
          <p:spPr bwMode="auto">
            <a:xfrm>
              <a:off x="2093" y="3139"/>
              <a:ext cx="0" cy="97"/>
            </a:xfrm>
            <a:prstGeom prst="line">
              <a:avLst/>
            </a:prstGeom>
            <a:noFill/>
            <a:ln w="9525">
              <a:solidFill>
                <a:schemeClr val="tx1"/>
              </a:solidFill>
              <a:round/>
              <a:headEnd/>
              <a:tailEnd/>
            </a:ln>
          </p:spPr>
          <p:txBody>
            <a:bodyPr/>
            <a:lstStyle/>
            <a:p>
              <a:endParaRPr lang="ru-RU"/>
            </a:p>
          </p:txBody>
        </p:sp>
        <p:sp>
          <p:nvSpPr>
            <p:cNvPr id="26639" name="Line 12"/>
            <p:cNvSpPr>
              <a:spLocks noChangeShapeType="1"/>
            </p:cNvSpPr>
            <p:nvPr/>
          </p:nvSpPr>
          <p:spPr bwMode="auto">
            <a:xfrm>
              <a:off x="2599" y="3139"/>
              <a:ext cx="0" cy="97"/>
            </a:xfrm>
            <a:prstGeom prst="line">
              <a:avLst/>
            </a:prstGeom>
            <a:noFill/>
            <a:ln w="9525">
              <a:solidFill>
                <a:schemeClr val="tx1"/>
              </a:solidFill>
              <a:round/>
              <a:headEnd/>
              <a:tailEnd/>
            </a:ln>
          </p:spPr>
          <p:txBody>
            <a:bodyPr/>
            <a:lstStyle/>
            <a:p>
              <a:endParaRPr lang="ru-RU"/>
            </a:p>
          </p:txBody>
        </p:sp>
        <p:sp>
          <p:nvSpPr>
            <p:cNvPr id="26640" name="Line 13"/>
            <p:cNvSpPr>
              <a:spLocks noChangeShapeType="1"/>
            </p:cNvSpPr>
            <p:nvPr/>
          </p:nvSpPr>
          <p:spPr bwMode="auto">
            <a:xfrm>
              <a:off x="2823" y="3139"/>
              <a:ext cx="0" cy="97"/>
            </a:xfrm>
            <a:prstGeom prst="line">
              <a:avLst/>
            </a:prstGeom>
            <a:noFill/>
            <a:ln w="9525">
              <a:solidFill>
                <a:schemeClr val="tx1"/>
              </a:solidFill>
              <a:round/>
              <a:headEnd/>
              <a:tailEnd/>
            </a:ln>
          </p:spPr>
          <p:txBody>
            <a:bodyPr/>
            <a:lstStyle/>
            <a:p>
              <a:endParaRPr lang="ru-RU"/>
            </a:p>
          </p:txBody>
        </p:sp>
        <p:sp>
          <p:nvSpPr>
            <p:cNvPr id="26641" name="Line 14"/>
            <p:cNvSpPr>
              <a:spLocks noChangeShapeType="1"/>
            </p:cNvSpPr>
            <p:nvPr/>
          </p:nvSpPr>
          <p:spPr bwMode="auto">
            <a:xfrm>
              <a:off x="3272" y="3139"/>
              <a:ext cx="0" cy="97"/>
            </a:xfrm>
            <a:prstGeom prst="line">
              <a:avLst/>
            </a:prstGeom>
            <a:noFill/>
            <a:ln w="9525">
              <a:solidFill>
                <a:schemeClr val="tx1"/>
              </a:solidFill>
              <a:round/>
              <a:headEnd/>
              <a:tailEnd/>
            </a:ln>
          </p:spPr>
          <p:txBody>
            <a:bodyPr/>
            <a:lstStyle/>
            <a:p>
              <a:endParaRPr lang="ru-RU"/>
            </a:p>
          </p:txBody>
        </p:sp>
        <p:sp>
          <p:nvSpPr>
            <p:cNvPr id="26642" name="Line 15"/>
            <p:cNvSpPr>
              <a:spLocks noChangeShapeType="1"/>
            </p:cNvSpPr>
            <p:nvPr/>
          </p:nvSpPr>
          <p:spPr bwMode="auto">
            <a:xfrm>
              <a:off x="3721" y="3139"/>
              <a:ext cx="0" cy="97"/>
            </a:xfrm>
            <a:prstGeom prst="line">
              <a:avLst/>
            </a:prstGeom>
            <a:noFill/>
            <a:ln w="9525">
              <a:solidFill>
                <a:schemeClr val="tx1"/>
              </a:solidFill>
              <a:round/>
              <a:headEnd/>
              <a:tailEnd/>
            </a:ln>
          </p:spPr>
          <p:txBody>
            <a:bodyPr/>
            <a:lstStyle/>
            <a:p>
              <a:endParaRPr lang="ru-RU"/>
            </a:p>
          </p:txBody>
        </p:sp>
        <p:sp>
          <p:nvSpPr>
            <p:cNvPr id="26643" name="Line 16"/>
            <p:cNvSpPr>
              <a:spLocks noChangeShapeType="1"/>
            </p:cNvSpPr>
            <p:nvPr/>
          </p:nvSpPr>
          <p:spPr bwMode="auto">
            <a:xfrm>
              <a:off x="4182" y="3139"/>
              <a:ext cx="0" cy="97"/>
            </a:xfrm>
            <a:prstGeom prst="line">
              <a:avLst/>
            </a:prstGeom>
            <a:noFill/>
            <a:ln w="9525">
              <a:solidFill>
                <a:schemeClr val="tx1"/>
              </a:solidFill>
              <a:round/>
              <a:headEnd/>
              <a:tailEnd/>
            </a:ln>
          </p:spPr>
          <p:txBody>
            <a:bodyPr/>
            <a:lstStyle/>
            <a:p>
              <a:endParaRPr lang="ru-RU"/>
            </a:p>
          </p:txBody>
        </p:sp>
        <p:sp>
          <p:nvSpPr>
            <p:cNvPr id="26644" name="Line 17"/>
            <p:cNvSpPr>
              <a:spLocks noChangeShapeType="1"/>
            </p:cNvSpPr>
            <p:nvPr/>
          </p:nvSpPr>
          <p:spPr bwMode="auto">
            <a:xfrm>
              <a:off x="4395" y="3139"/>
              <a:ext cx="0" cy="97"/>
            </a:xfrm>
            <a:prstGeom prst="line">
              <a:avLst/>
            </a:prstGeom>
            <a:noFill/>
            <a:ln w="9525">
              <a:solidFill>
                <a:schemeClr val="tx1"/>
              </a:solidFill>
              <a:round/>
              <a:headEnd/>
              <a:tailEnd/>
            </a:ln>
          </p:spPr>
          <p:txBody>
            <a:bodyPr/>
            <a:lstStyle/>
            <a:p>
              <a:endParaRPr lang="ru-RU"/>
            </a:p>
          </p:txBody>
        </p:sp>
        <p:sp>
          <p:nvSpPr>
            <p:cNvPr id="26645" name="Line 18"/>
            <p:cNvSpPr>
              <a:spLocks noChangeShapeType="1"/>
            </p:cNvSpPr>
            <p:nvPr/>
          </p:nvSpPr>
          <p:spPr bwMode="auto">
            <a:xfrm>
              <a:off x="4833" y="3139"/>
              <a:ext cx="0" cy="97"/>
            </a:xfrm>
            <a:prstGeom prst="line">
              <a:avLst/>
            </a:prstGeom>
            <a:noFill/>
            <a:ln w="9525">
              <a:solidFill>
                <a:schemeClr val="tx1"/>
              </a:solidFill>
              <a:round/>
              <a:headEnd/>
              <a:tailEnd/>
            </a:ln>
          </p:spPr>
          <p:txBody>
            <a:bodyPr/>
            <a:lstStyle/>
            <a:p>
              <a:endParaRPr lang="ru-RU"/>
            </a:p>
          </p:txBody>
        </p:sp>
        <p:sp>
          <p:nvSpPr>
            <p:cNvPr id="26646" name="Line 19"/>
            <p:cNvSpPr>
              <a:spLocks noChangeShapeType="1"/>
            </p:cNvSpPr>
            <p:nvPr/>
          </p:nvSpPr>
          <p:spPr bwMode="auto">
            <a:xfrm flipV="1">
              <a:off x="2093" y="1641"/>
              <a:ext cx="0" cy="1546"/>
            </a:xfrm>
            <a:prstGeom prst="line">
              <a:avLst/>
            </a:prstGeom>
            <a:noFill/>
            <a:ln w="38100">
              <a:solidFill>
                <a:schemeClr val="hlink"/>
              </a:solidFill>
              <a:round/>
              <a:headEnd/>
              <a:tailEnd/>
            </a:ln>
          </p:spPr>
          <p:txBody>
            <a:bodyPr/>
            <a:lstStyle/>
            <a:p>
              <a:endParaRPr lang="ru-RU"/>
            </a:p>
          </p:txBody>
        </p:sp>
        <p:sp>
          <p:nvSpPr>
            <p:cNvPr id="26647" name="Line 21"/>
            <p:cNvSpPr>
              <a:spLocks noChangeShapeType="1"/>
            </p:cNvSpPr>
            <p:nvPr/>
          </p:nvSpPr>
          <p:spPr bwMode="auto">
            <a:xfrm flipV="1">
              <a:off x="2599" y="1737"/>
              <a:ext cx="0" cy="1450"/>
            </a:xfrm>
            <a:prstGeom prst="line">
              <a:avLst/>
            </a:prstGeom>
            <a:noFill/>
            <a:ln w="38100">
              <a:solidFill>
                <a:schemeClr val="hlink"/>
              </a:solidFill>
              <a:round/>
              <a:headEnd/>
              <a:tailEnd/>
            </a:ln>
          </p:spPr>
          <p:txBody>
            <a:bodyPr/>
            <a:lstStyle/>
            <a:p>
              <a:endParaRPr lang="ru-RU"/>
            </a:p>
          </p:txBody>
        </p:sp>
        <p:sp>
          <p:nvSpPr>
            <p:cNvPr id="26648" name="Line 23"/>
            <p:cNvSpPr>
              <a:spLocks noChangeShapeType="1"/>
            </p:cNvSpPr>
            <p:nvPr/>
          </p:nvSpPr>
          <p:spPr bwMode="auto">
            <a:xfrm flipV="1">
              <a:off x="2823" y="1786"/>
              <a:ext cx="0" cy="1401"/>
            </a:xfrm>
            <a:prstGeom prst="line">
              <a:avLst/>
            </a:prstGeom>
            <a:noFill/>
            <a:ln w="38100">
              <a:solidFill>
                <a:schemeClr val="hlink"/>
              </a:solidFill>
              <a:round/>
              <a:headEnd/>
              <a:tailEnd/>
            </a:ln>
          </p:spPr>
          <p:txBody>
            <a:bodyPr/>
            <a:lstStyle/>
            <a:p>
              <a:endParaRPr lang="ru-RU"/>
            </a:p>
          </p:txBody>
        </p:sp>
        <p:sp>
          <p:nvSpPr>
            <p:cNvPr id="26649" name="Line 24"/>
            <p:cNvSpPr>
              <a:spLocks noChangeShapeType="1"/>
            </p:cNvSpPr>
            <p:nvPr/>
          </p:nvSpPr>
          <p:spPr bwMode="auto">
            <a:xfrm flipV="1">
              <a:off x="3272" y="2028"/>
              <a:ext cx="0" cy="1159"/>
            </a:xfrm>
            <a:prstGeom prst="line">
              <a:avLst/>
            </a:prstGeom>
            <a:noFill/>
            <a:ln w="38100">
              <a:solidFill>
                <a:schemeClr val="hlink"/>
              </a:solidFill>
              <a:round/>
              <a:headEnd/>
              <a:tailEnd/>
            </a:ln>
          </p:spPr>
          <p:txBody>
            <a:bodyPr/>
            <a:lstStyle/>
            <a:p>
              <a:endParaRPr lang="ru-RU"/>
            </a:p>
          </p:txBody>
        </p:sp>
        <p:sp>
          <p:nvSpPr>
            <p:cNvPr id="26650" name="Line 25"/>
            <p:cNvSpPr>
              <a:spLocks noChangeShapeType="1"/>
            </p:cNvSpPr>
            <p:nvPr/>
          </p:nvSpPr>
          <p:spPr bwMode="auto">
            <a:xfrm>
              <a:off x="1588" y="2028"/>
              <a:ext cx="1684" cy="0"/>
            </a:xfrm>
            <a:prstGeom prst="line">
              <a:avLst/>
            </a:prstGeom>
            <a:noFill/>
            <a:ln w="9525">
              <a:solidFill>
                <a:schemeClr val="tx1"/>
              </a:solidFill>
              <a:prstDash val="dash"/>
              <a:round/>
              <a:headEnd/>
              <a:tailEnd/>
            </a:ln>
          </p:spPr>
          <p:txBody>
            <a:bodyPr/>
            <a:lstStyle/>
            <a:p>
              <a:endParaRPr lang="ru-RU"/>
            </a:p>
          </p:txBody>
        </p:sp>
        <p:sp>
          <p:nvSpPr>
            <p:cNvPr id="26651" name="Line 26"/>
            <p:cNvSpPr>
              <a:spLocks noChangeShapeType="1"/>
            </p:cNvSpPr>
            <p:nvPr/>
          </p:nvSpPr>
          <p:spPr bwMode="auto">
            <a:xfrm flipV="1">
              <a:off x="3721" y="2076"/>
              <a:ext cx="0" cy="1111"/>
            </a:xfrm>
            <a:prstGeom prst="line">
              <a:avLst/>
            </a:prstGeom>
            <a:noFill/>
            <a:ln w="38100">
              <a:solidFill>
                <a:schemeClr val="hlink"/>
              </a:solidFill>
              <a:round/>
              <a:headEnd/>
              <a:tailEnd/>
            </a:ln>
          </p:spPr>
          <p:txBody>
            <a:bodyPr/>
            <a:lstStyle/>
            <a:p>
              <a:endParaRPr lang="ru-RU"/>
            </a:p>
          </p:txBody>
        </p:sp>
        <p:sp>
          <p:nvSpPr>
            <p:cNvPr id="26652" name="Line 27"/>
            <p:cNvSpPr>
              <a:spLocks noChangeShapeType="1"/>
            </p:cNvSpPr>
            <p:nvPr/>
          </p:nvSpPr>
          <p:spPr bwMode="auto">
            <a:xfrm flipV="1">
              <a:off x="4171" y="2124"/>
              <a:ext cx="0" cy="1063"/>
            </a:xfrm>
            <a:prstGeom prst="line">
              <a:avLst/>
            </a:prstGeom>
            <a:noFill/>
            <a:ln w="38100">
              <a:solidFill>
                <a:schemeClr val="hlink"/>
              </a:solidFill>
              <a:round/>
              <a:headEnd/>
              <a:tailEnd/>
            </a:ln>
          </p:spPr>
          <p:txBody>
            <a:bodyPr/>
            <a:lstStyle/>
            <a:p>
              <a:endParaRPr lang="ru-RU"/>
            </a:p>
          </p:txBody>
        </p:sp>
        <p:sp>
          <p:nvSpPr>
            <p:cNvPr id="26653" name="Line 28"/>
            <p:cNvSpPr>
              <a:spLocks noChangeShapeType="1"/>
            </p:cNvSpPr>
            <p:nvPr/>
          </p:nvSpPr>
          <p:spPr bwMode="auto">
            <a:xfrm flipV="1">
              <a:off x="4395" y="2221"/>
              <a:ext cx="0" cy="966"/>
            </a:xfrm>
            <a:prstGeom prst="line">
              <a:avLst/>
            </a:prstGeom>
            <a:noFill/>
            <a:ln w="38100">
              <a:solidFill>
                <a:schemeClr val="hlink"/>
              </a:solidFill>
              <a:round/>
              <a:headEnd/>
              <a:tailEnd/>
            </a:ln>
          </p:spPr>
          <p:txBody>
            <a:bodyPr/>
            <a:lstStyle/>
            <a:p>
              <a:endParaRPr lang="ru-RU"/>
            </a:p>
          </p:txBody>
        </p:sp>
        <p:sp>
          <p:nvSpPr>
            <p:cNvPr id="26654" name="Line 31"/>
            <p:cNvSpPr>
              <a:spLocks noChangeShapeType="1"/>
            </p:cNvSpPr>
            <p:nvPr/>
          </p:nvSpPr>
          <p:spPr bwMode="auto">
            <a:xfrm flipV="1">
              <a:off x="4822" y="2318"/>
              <a:ext cx="0" cy="869"/>
            </a:xfrm>
            <a:prstGeom prst="line">
              <a:avLst/>
            </a:prstGeom>
            <a:noFill/>
            <a:ln w="38100">
              <a:solidFill>
                <a:schemeClr val="tx1"/>
              </a:solidFill>
              <a:prstDash val="dash"/>
              <a:round/>
              <a:headEnd/>
              <a:tailEnd/>
            </a:ln>
          </p:spPr>
          <p:txBody>
            <a:bodyPr/>
            <a:lstStyle/>
            <a:p>
              <a:endParaRPr lang="ru-RU"/>
            </a:p>
          </p:txBody>
        </p:sp>
        <p:sp>
          <p:nvSpPr>
            <p:cNvPr id="26655" name="Line 32"/>
            <p:cNvSpPr>
              <a:spLocks noChangeShapeType="1"/>
            </p:cNvSpPr>
            <p:nvPr/>
          </p:nvSpPr>
          <p:spPr bwMode="auto">
            <a:xfrm>
              <a:off x="1588" y="2250"/>
              <a:ext cx="3480" cy="0"/>
            </a:xfrm>
            <a:prstGeom prst="line">
              <a:avLst/>
            </a:prstGeom>
            <a:noFill/>
            <a:ln w="9525">
              <a:solidFill>
                <a:schemeClr val="tx1"/>
              </a:solidFill>
              <a:prstDash val="dash"/>
              <a:round/>
              <a:headEnd/>
              <a:tailEnd/>
            </a:ln>
          </p:spPr>
          <p:txBody>
            <a:bodyPr/>
            <a:lstStyle/>
            <a:p>
              <a:endParaRPr lang="ru-RU"/>
            </a:p>
          </p:txBody>
        </p:sp>
        <p:sp>
          <p:nvSpPr>
            <p:cNvPr id="26656" name="Text Box 33"/>
            <p:cNvSpPr txBox="1">
              <a:spLocks noChangeArrowheads="1"/>
            </p:cNvSpPr>
            <p:nvPr/>
          </p:nvSpPr>
          <p:spPr bwMode="auto">
            <a:xfrm>
              <a:off x="1427" y="3236"/>
              <a:ext cx="392" cy="192"/>
            </a:xfrm>
            <a:prstGeom prst="rect">
              <a:avLst/>
            </a:prstGeom>
            <a:noFill/>
            <a:ln w="9525">
              <a:noFill/>
              <a:miter lim="800000"/>
              <a:headEnd/>
              <a:tailEnd/>
            </a:ln>
          </p:spPr>
          <p:txBody>
            <a:bodyPr>
              <a:spAutoFit/>
            </a:bodyPr>
            <a:lstStyle/>
            <a:p>
              <a:pPr>
                <a:spcBef>
                  <a:spcPct val="50000"/>
                </a:spcBef>
              </a:pPr>
              <a:r>
                <a:rPr kumimoji="0" lang="ru-RU" altLang="ru-RU" sz="1400" b="1">
                  <a:solidFill>
                    <a:schemeClr val="tx2"/>
                  </a:solidFill>
                  <a:latin typeface="Tahoma" pitchFamily="34" charset="0"/>
                </a:rPr>
                <a:t>до</a:t>
              </a:r>
            </a:p>
          </p:txBody>
        </p:sp>
        <p:sp>
          <p:nvSpPr>
            <p:cNvPr id="26657" name="Text Box 34"/>
            <p:cNvSpPr txBox="1">
              <a:spLocks noChangeArrowheads="1"/>
            </p:cNvSpPr>
            <p:nvPr/>
          </p:nvSpPr>
          <p:spPr bwMode="auto">
            <a:xfrm>
              <a:off x="4249" y="3236"/>
              <a:ext cx="449" cy="192"/>
            </a:xfrm>
            <a:prstGeom prst="rect">
              <a:avLst/>
            </a:prstGeom>
            <a:noFill/>
            <a:ln w="9525">
              <a:noFill/>
              <a:miter lim="800000"/>
              <a:headEnd/>
              <a:tailEnd/>
            </a:ln>
          </p:spPr>
          <p:txBody>
            <a:bodyPr>
              <a:spAutoFit/>
            </a:bodyPr>
            <a:lstStyle/>
            <a:p>
              <a:pPr>
                <a:spcBef>
                  <a:spcPct val="50000"/>
                </a:spcBef>
              </a:pPr>
              <a:r>
                <a:rPr kumimoji="0" lang="ru-RU" altLang="ru-RU" sz="1400" b="1">
                  <a:latin typeface="Tahoma" pitchFamily="34" charset="0"/>
                </a:rPr>
                <a:t>до</a:t>
              </a:r>
              <a:r>
                <a:rPr kumimoji="0" lang="ru-RU" altLang="ru-RU" sz="1400" b="1" baseline="-25000">
                  <a:latin typeface="Tahoma" pitchFamily="34" charset="0"/>
                </a:rPr>
                <a:t>1</a:t>
              </a:r>
            </a:p>
          </p:txBody>
        </p:sp>
        <p:sp>
          <p:nvSpPr>
            <p:cNvPr id="26658" name="Text Box 35"/>
            <p:cNvSpPr txBox="1">
              <a:spLocks noChangeArrowheads="1"/>
            </p:cNvSpPr>
            <p:nvPr/>
          </p:nvSpPr>
          <p:spPr bwMode="auto">
            <a:xfrm>
              <a:off x="1950" y="3236"/>
              <a:ext cx="392" cy="192"/>
            </a:xfrm>
            <a:prstGeom prst="rect">
              <a:avLst/>
            </a:prstGeom>
            <a:noFill/>
            <a:ln w="9525">
              <a:noFill/>
              <a:miter lim="800000"/>
              <a:headEnd/>
              <a:tailEnd/>
            </a:ln>
          </p:spPr>
          <p:txBody>
            <a:bodyPr>
              <a:spAutoFit/>
            </a:bodyPr>
            <a:lstStyle/>
            <a:p>
              <a:pPr>
                <a:spcBef>
                  <a:spcPct val="50000"/>
                </a:spcBef>
              </a:pPr>
              <a:r>
                <a:rPr kumimoji="0" lang="ru-RU" altLang="ru-RU" sz="1400" b="1">
                  <a:latin typeface="Tahoma" pitchFamily="34" charset="0"/>
                </a:rPr>
                <a:t>ре</a:t>
              </a:r>
            </a:p>
          </p:txBody>
        </p:sp>
        <p:sp>
          <p:nvSpPr>
            <p:cNvPr id="26659" name="Text Box 36"/>
            <p:cNvSpPr txBox="1">
              <a:spLocks noChangeArrowheads="1"/>
            </p:cNvSpPr>
            <p:nvPr/>
          </p:nvSpPr>
          <p:spPr bwMode="auto">
            <a:xfrm>
              <a:off x="2419" y="3245"/>
              <a:ext cx="392" cy="193"/>
            </a:xfrm>
            <a:prstGeom prst="rect">
              <a:avLst/>
            </a:prstGeom>
            <a:noFill/>
            <a:ln w="9525">
              <a:noFill/>
              <a:miter lim="800000"/>
              <a:headEnd/>
              <a:tailEnd/>
            </a:ln>
          </p:spPr>
          <p:txBody>
            <a:bodyPr>
              <a:spAutoFit/>
            </a:bodyPr>
            <a:lstStyle/>
            <a:p>
              <a:pPr>
                <a:spcBef>
                  <a:spcPct val="50000"/>
                </a:spcBef>
              </a:pPr>
              <a:r>
                <a:rPr kumimoji="0" lang="ru-RU" altLang="ru-RU" sz="1400" b="1">
                  <a:solidFill>
                    <a:schemeClr val="tx2"/>
                  </a:solidFill>
                  <a:latin typeface="Tahoma" pitchFamily="34" charset="0"/>
                </a:rPr>
                <a:t>ми</a:t>
              </a:r>
            </a:p>
          </p:txBody>
        </p:sp>
        <p:sp>
          <p:nvSpPr>
            <p:cNvPr id="26660" name="Text Box 37"/>
            <p:cNvSpPr txBox="1">
              <a:spLocks noChangeArrowheads="1"/>
            </p:cNvSpPr>
            <p:nvPr/>
          </p:nvSpPr>
          <p:spPr bwMode="auto">
            <a:xfrm>
              <a:off x="2655" y="3245"/>
              <a:ext cx="392" cy="193"/>
            </a:xfrm>
            <a:prstGeom prst="rect">
              <a:avLst/>
            </a:prstGeom>
            <a:noFill/>
            <a:ln w="9525">
              <a:noFill/>
              <a:miter lim="800000"/>
              <a:headEnd/>
              <a:tailEnd/>
            </a:ln>
          </p:spPr>
          <p:txBody>
            <a:bodyPr>
              <a:spAutoFit/>
            </a:bodyPr>
            <a:lstStyle/>
            <a:p>
              <a:pPr>
                <a:spcBef>
                  <a:spcPct val="50000"/>
                </a:spcBef>
              </a:pPr>
              <a:r>
                <a:rPr kumimoji="0" lang="ru-RU" altLang="ru-RU" sz="1400" b="1">
                  <a:latin typeface="Tahoma" pitchFamily="34" charset="0"/>
                </a:rPr>
                <a:t>фа</a:t>
              </a:r>
            </a:p>
          </p:txBody>
        </p:sp>
        <p:sp>
          <p:nvSpPr>
            <p:cNvPr id="26661" name="Text Box 38"/>
            <p:cNvSpPr txBox="1">
              <a:spLocks noChangeArrowheads="1"/>
            </p:cNvSpPr>
            <p:nvPr/>
          </p:nvSpPr>
          <p:spPr bwMode="auto">
            <a:xfrm>
              <a:off x="3044" y="3236"/>
              <a:ext cx="506" cy="191"/>
            </a:xfrm>
            <a:prstGeom prst="rect">
              <a:avLst/>
            </a:prstGeom>
            <a:noFill/>
            <a:ln w="9525">
              <a:noFill/>
              <a:miter lim="800000"/>
              <a:headEnd/>
              <a:tailEnd/>
            </a:ln>
          </p:spPr>
          <p:txBody>
            <a:bodyPr>
              <a:spAutoFit/>
            </a:bodyPr>
            <a:lstStyle/>
            <a:p>
              <a:pPr>
                <a:spcBef>
                  <a:spcPct val="50000"/>
                </a:spcBef>
              </a:pPr>
              <a:r>
                <a:rPr kumimoji="0" lang="ru-RU" altLang="ru-RU" sz="1400" b="1">
                  <a:solidFill>
                    <a:schemeClr val="tx2"/>
                  </a:solidFill>
                  <a:latin typeface="Tahoma" pitchFamily="34" charset="0"/>
                </a:rPr>
                <a:t>соль</a:t>
              </a:r>
            </a:p>
          </p:txBody>
        </p:sp>
        <p:sp>
          <p:nvSpPr>
            <p:cNvPr id="26662" name="Text Box 39"/>
            <p:cNvSpPr txBox="1">
              <a:spLocks noChangeArrowheads="1"/>
            </p:cNvSpPr>
            <p:nvPr/>
          </p:nvSpPr>
          <p:spPr bwMode="auto">
            <a:xfrm>
              <a:off x="3577" y="3236"/>
              <a:ext cx="392" cy="191"/>
            </a:xfrm>
            <a:prstGeom prst="rect">
              <a:avLst/>
            </a:prstGeom>
            <a:noFill/>
            <a:ln w="9525">
              <a:noFill/>
              <a:miter lim="800000"/>
              <a:headEnd/>
              <a:tailEnd/>
            </a:ln>
          </p:spPr>
          <p:txBody>
            <a:bodyPr>
              <a:spAutoFit/>
            </a:bodyPr>
            <a:lstStyle/>
            <a:p>
              <a:pPr>
                <a:spcBef>
                  <a:spcPct val="50000"/>
                </a:spcBef>
              </a:pPr>
              <a:r>
                <a:rPr kumimoji="0" lang="ru-RU" altLang="ru-RU" sz="1400" b="1">
                  <a:latin typeface="Tahoma" pitchFamily="34" charset="0"/>
                </a:rPr>
                <a:t>ля</a:t>
              </a:r>
            </a:p>
          </p:txBody>
        </p:sp>
        <p:sp>
          <p:nvSpPr>
            <p:cNvPr id="26663" name="Text Box 40"/>
            <p:cNvSpPr txBox="1">
              <a:spLocks noChangeArrowheads="1"/>
            </p:cNvSpPr>
            <p:nvPr/>
          </p:nvSpPr>
          <p:spPr bwMode="auto">
            <a:xfrm>
              <a:off x="4059" y="3249"/>
              <a:ext cx="393" cy="191"/>
            </a:xfrm>
            <a:prstGeom prst="rect">
              <a:avLst/>
            </a:prstGeom>
            <a:noFill/>
            <a:ln w="9525">
              <a:noFill/>
              <a:miter lim="800000"/>
              <a:headEnd/>
              <a:tailEnd/>
            </a:ln>
          </p:spPr>
          <p:txBody>
            <a:bodyPr>
              <a:spAutoFit/>
            </a:bodyPr>
            <a:lstStyle/>
            <a:p>
              <a:pPr>
                <a:spcBef>
                  <a:spcPct val="50000"/>
                </a:spcBef>
              </a:pPr>
              <a:r>
                <a:rPr kumimoji="0" lang="ru-RU" altLang="ru-RU" sz="1400" b="1">
                  <a:solidFill>
                    <a:schemeClr val="tx2"/>
                  </a:solidFill>
                  <a:latin typeface="Tahoma" pitchFamily="34" charset="0"/>
                </a:rPr>
                <a:t>си</a:t>
              </a:r>
            </a:p>
          </p:txBody>
        </p:sp>
        <p:sp>
          <p:nvSpPr>
            <p:cNvPr id="26664" name="Rectangle 42"/>
            <p:cNvSpPr>
              <a:spLocks noChangeArrowheads="1"/>
            </p:cNvSpPr>
            <p:nvPr/>
          </p:nvSpPr>
          <p:spPr bwMode="auto">
            <a:xfrm>
              <a:off x="4676" y="3236"/>
              <a:ext cx="370" cy="191"/>
            </a:xfrm>
            <a:prstGeom prst="rect">
              <a:avLst/>
            </a:prstGeom>
            <a:noFill/>
            <a:ln w="9525">
              <a:noFill/>
              <a:miter lim="800000"/>
              <a:headEnd/>
              <a:tailEnd/>
            </a:ln>
          </p:spPr>
          <p:txBody>
            <a:bodyPr>
              <a:spAutoFit/>
            </a:bodyPr>
            <a:lstStyle/>
            <a:p>
              <a:pPr>
                <a:spcBef>
                  <a:spcPct val="50000"/>
                </a:spcBef>
              </a:pPr>
              <a:r>
                <a:rPr kumimoji="0" lang="ru-RU" altLang="ru-RU" sz="1400" b="1">
                  <a:solidFill>
                    <a:schemeClr val="tx2"/>
                  </a:solidFill>
                  <a:latin typeface="Tahoma" pitchFamily="34" charset="0"/>
                </a:rPr>
                <a:t>ре</a:t>
              </a:r>
              <a:r>
                <a:rPr kumimoji="0" lang="ru-RU" altLang="ru-RU" sz="1400" b="1" baseline="-25000">
                  <a:solidFill>
                    <a:schemeClr val="tx2"/>
                  </a:solidFill>
                  <a:latin typeface="Tahoma" pitchFamily="34" charset="0"/>
                </a:rPr>
                <a:t>1</a:t>
              </a:r>
            </a:p>
          </p:txBody>
        </p:sp>
        <p:sp>
          <p:nvSpPr>
            <p:cNvPr id="26665" name="Text Box 43"/>
            <p:cNvSpPr txBox="1">
              <a:spLocks noChangeArrowheads="1"/>
            </p:cNvSpPr>
            <p:nvPr/>
          </p:nvSpPr>
          <p:spPr bwMode="auto">
            <a:xfrm>
              <a:off x="1156" y="2160"/>
              <a:ext cx="449" cy="346"/>
            </a:xfrm>
            <a:prstGeom prst="rect">
              <a:avLst/>
            </a:prstGeom>
            <a:noFill/>
            <a:ln w="9525">
              <a:noFill/>
              <a:miter lim="800000"/>
              <a:headEnd/>
              <a:tailEnd/>
            </a:ln>
          </p:spPr>
          <p:txBody>
            <a:bodyPr>
              <a:spAutoFit/>
            </a:bodyPr>
            <a:lstStyle/>
            <a:p>
              <a:pPr>
                <a:spcBef>
                  <a:spcPct val="50000"/>
                </a:spcBef>
              </a:pPr>
              <a:r>
                <a:rPr kumimoji="0" lang="ru-RU" altLang="ru-RU" sz="1200" b="1">
                  <a:latin typeface="Tahoma" pitchFamily="34" charset="0"/>
                </a:rPr>
                <a:t>1/2</a:t>
              </a:r>
            </a:p>
            <a:p>
              <a:pPr>
                <a:spcBef>
                  <a:spcPct val="50000"/>
                </a:spcBef>
              </a:pPr>
              <a:endParaRPr kumimoji="0" lang="ru-RU" altLang="ru-RU" sz="1200" b="1">
                <a:latin typeface="Tahoma" pitchFamily="34" charset="0"/>
              </a:endParaRPr>
            </a:p>
          </p:txBody>
        </p:sp>
        <p:sp>
          <p:nvSpPr>
            <p:cNvPr id="26666" name="Rectangle 44"/>
            <p:cNvSpPr>
              <a:spLocks noChangeArrowheads="1"/>
            </p:cNvSpPr>
            <p:nvPr/>
          </p:nvSpPr>
          <p:spPr bwMode="auto">
            <a:xfrm>
              <a:off x="1157" y="1948"/>
              <a:ext cx="293" cy="173"/>
            </a:xfrm>
            <a:prstGeom prst="rect">
              <a:avLst/>
            </a:prstGeom>
            <a:noFill/>
            <a:ln w="9525">
              <a:noFill/>
              <a:miter lim="800000"/>
              <a:headEnd/>
              <a:tailEnd/>
            </a:ln>
          </p:spPr>
          <p:txBody>
            <a:bodyPr wrap="none">
              <a:spAutoFit/>
            </a:bodyPr>
            <a:lstStyle/>
            <a:p>
              <a:pPr>
                <a:spcBef>
                  <a:spcPct val="50000"/>
                </a:spcBef>
              </a:pPr>
              <a:r>
                <a:rPr kumimoji="0" lang="ru-RU" altLang="ru-RU" sz="1200" b="1">
                  <a:latin typeface="Tahoma" pitchFamily="34" charset="0"/>
                </a:rPr>
                <a:t>2/3</a:t>
              </a:r>
            </a:p>
          </p:txBody>
        </p:sp>
        <p:sp>
          <p:nvSpPr>
            <p:cNvPr id="26667" name="Rectangle 45"/>
            <p:cNvSpPr>
              <a:spLocks noChangeArrowheads="1"/>
            </p:cNvSpPr>
            <p:nvPr/>
          </p:nvSpPr>
          <p:spPr bwMode="auto">
            <a:xfrm>
              <a:off x="1196" y="1303"/>
              <a:ext cx="208" cy="231"/>
            </a:xfrm>
            <a:prstGeom prst="rect">
              <a:avLst/>
            </a:prstGeom>
            <a:noFill/>
            <a:ln w="9525">
              <a:noFill/>
              <a:miter lim="800000"/>
              <a:headEnd/>
              <a:tailEnd/>
            </a:ln>
          </p:spPr>
          <p:txBody>
            <a:bodyPr wrap="none">
              <a:spAutoFit/>
            </a:bodyPr>
            <a:lstStyle/>
            <a:p>
              <a:pPr>
                <a:spcBef>
                  <a:spcPct val="50000"/>
                </a:spcBef>
              </a:pPr>
              <a:r>
                <a:rPr kumimoji="0" lang="ru-RU" altLang="ru-RU" b="1">
                  <a:latin typeface="Tahoma" pitchFamily="34" charset="0"/>
                </a:rPr>
                <a:t>1</a:t>
              </a:r>
            </a:p>
          </p:txBody>
        </p:sp>
        <p:sp>
          <p:nvSpPr>
            <p:cNvPr id="26668" name="Rectangle 46"/>
            <p:cNvSpPr>
              <a:spLocks noChangeArrowheads="1"/>
            </p:cNvSpPr>
            <p:nvPr/>
          </p:nvSpPr>
          <p:spPr bwMode="auto">
            <a:xfrm>
              <a:off x="1701" y="2800"/>
              <a:ext cx="204" cy="231"/>
            </a:xfrm>
            <a:prstGeom prst="rect">
              <a:avLst/>
            </a:prstGeom>
            <a:noFill/>
            <a:ln w="9525">
              <a:noFill/>
              <a:miter lim="800000"/>
              <a:headEnd/>
              <a:tailEnd/>
            </a:ln>
          </p:spPr>
          <p:txBody>
            <a:bodyPr wrap="none">
              <a:spAutoFit/>
            </a:bodyPr>
            <a:lstStyle/>
            <a:p>
              <a:pPr>
                <a:spcBef>
                  <a:spcPct val="50000"/>
                </a:spcBef>
              </a:pPr>
              <a:r>
                <a:rPr kumimoji="0" lang="ru-RU" altLang="ru-RU" b="1">
                  <a:latin typeface="Tahoma" pitchFamily="34" charset="0"/>
                </a:rPr>
                <a:t>Т</a:t>
              </a:r>
            </a:p>
          </p:txBody>
        </p:sp>
        <p:sp>
          <p:nvSpPr>
            <p:cNvPr id="26669" name="Rectangle 47"/>
            <p:cNvSpPr>
              <a:spLocks noChangeArrowheads="1"/>
            </p:cNvSpPr>
            <p:nvPr/>
          </p:nvSpPr>
          <p:spPr bwMode="auto">
            <a:xfrm>
              <a:off x="2205" y="2800"/>
              <a:ext cx="203" cy="231"/>
            </a:xfrm>
            <a:prstGeom prst="rect">
              <a:avLst/>
            </a:prstGeom>
            <a:noFill/>
            <a:ln w="9525">
              <a:noFill/>
              <a:miter lim="800000"/>
              <a:headEnd/>
              <a:tailEnd/>
            </a:ln>
          </p:spPr>
          <p:txBody>
            <a:bodyPr wrap="none">
              <a:spAutoFit/>
            </a:bodyPr>
            <a:lstStyle/>
            <a:p>
              <a:pPr>
                <a:spcBef>
                  <a:spcPct val="50000"/>
                </a:spcBef>
              </a:pPr>
              <a:r>
                <a:rPr kumimoji="0" lang="ru-RU" altLang="ru-RU" b="1">
                  <a:latin typeface="Tahoma" pitchFamily="34" charset="0"/>
                </a:rPr>
                <a:t>Т</a:t>
              </a:r>
            </a:p>
          </p:txBody>
        </p:sp>
        <p:sp>
          <p:nvSpPr>
            <p:cNvPr id="26670" name="Rectangle 48"/>
            <p:cNvSpPr>
              <a:spLocks noChangeArrowheads="1"/>
            </p:cNvSpPr>
            <p:nvPr/>
          </p:nvSpPr>
          <p:spPr bwMode="auto">
            <a:xfrm>
              <a:off x="2936" y="2800"/>
              <a:ext cx="204" cy="231"/>
            </a:xfrm>
            <a:prstGeom prst="rect">
              <a:avLst/>
            </a:prstGeom>
            <a:noFill/>
            <a:ln w="9525">
              <a:noFill/>
              <a:miter lim="800000"/>
              <a:headEnd/>
              <a:tailEnd/>
            </a:ln>
          </p:spPr>
          <p:txBody>
            <a:bodyPr wrap="none">
              <a:spAutoFit/>
            </a:bodyPr>
            <a:lstStyle/>
            <a:p>
              <a:pPr>
                <a:spcBef>
                  <a:spcPct val="50000"/>
                </a:spcBef>
              </a:pPr>
              <a:r>
                <a:rPr kumimoji="0" lang="ru-RU" altLang="ru-RU" b="1">
                  <a:latin typeface="Tahoma" pitchFamily="34" charset="0"/>
                </a:rPr>
                <a:t>Т</a:t>
              </a:r>
            </a:p>
          </p:txBody>
        </p:sp>
        <p:sp>
          <p:nvSpPr>
            <p:cNvPr id="26671" name="Rectangle 49"/>
            <p:cNvSpPr>
              <a:spLocks noChangeArrowheads="1"/>
            </p:cNvSpPr>
            <p:nvPr/>
          </p:nvSpPr>
          <p:spPr bwMode="auto">
            <a:xfrm>
              <a:off x="3385" y="2800"/>
              <a:ext cx="204" cy="231"/>
            </a:xfrm>
            <a:prstGeom prst="rect">
              <a:avLst/>
            </a:prstGeom>
            <a:noFill/>
            <a:ln w="9525">
              <a:noFill/>
              <a:miter lim="800000"/>
              <a:headEnd/>
              <a:tailEnd/>
            </a:ln>
          </p:spPr>
          <p:txBody>
            <a:bodyPr wrap="none">
              <a:spAutoFit/>
            </a:bodyPr>
            <a:lstStyle/>
            <a:p>
              <a:pPr>
                <a:spcBef>
                  <a:spcPct val="50000"/>
                </a:spcBef>
              </a:pPr>
              <a:r>
                <a:rPr kumimoji="0" lang="ru-RU" altLang="ru-RU" b="1">
                  <a:latin typeface="Tahoma" pitchFamily="34" charset="0"/>
                </a:rPr>
                <a:t>Т</a:t>
              </a:r>
            </a:p>
          </p:txBody>
        </p:sp>
        <p:sp>
          <p:nvSpPr>
            <p:cNvPr id="26672" name="Rectangle 50"/>
            <p:cNvSpPr>
              <a:spLocks noChangeArrowheads="1"/>
            </p:cNvSpPr>
            <p:nvPr/>
          </p:nvSpPr>
          <p:spPr bwMode="auto">
            <a:xfrm>
              <a:off x="3833" y="2800"/>
              <a:ext cx="204" cy="231"/>
            </a:xfrm>
            <a:prstGeom prst="rect">
              <a:avLst/>
            </a:prstGeom>
            <a:noFill/>
            <a:ln w="9525">
              <a:noFill/>
              <a:miter lim="800000"/>
              <a:headEnd/>
              <a:tailEnd/>
            </a:ln>
          </p:spPr>
          <p:txBody>
            <a:bodyPr wrap="none">
              <a:spAutoFit/>
            </a:bodyPr>
            <a:lstStyle/>
            <a:p>
              <a:pPr>
                <a:spcBef>
                  <a:spcPct val="50000"/>
                </a:spcBef>
              </a:pPr>
              <a:r>
                <a:rPr kumimoji="0" lang="ru-RU" altLang="ru-RU" b="1">
                  <a:latin typeface="Tahoma" pitchFamily="34" charset="0"/>
                </a:rPr>
                <a:t>Т</a:t>
              </a:r>
            </a:p>
          </p:txBody>
        </p:sp>
        <p:sp>
          <p:nvSpPr>
            <p:cNvPr id="26673" name="Text Box 59"/>
            <p:cNvSpPr txBox="1">
              <a:spLocks noChangeArrowheads="1"/>
            </p:cNvSpPr>
            <p:nvPr/>
          </p:nvSpPr>
          <p:spPr bwMode="auto">
            <a:xfrm>
              <a:off x="1519" y="3612"/>
              <a:ext cx="272" cy="231"/>
            </a:xfrm>
            <a:prstGeom prst="rect">
              <a:avLst/>
            </a:prstGeom>
            <a:noFill/>
            <a:ln w="9525">
              <a:noFill/>
              <a:miter lim="800000"/>
              <a:headEnd/>
              <a:tailEnd/>
            </a:ln>
          </p:spPr>
          <p:txBody>
            <a:bodyPr>
              <a:spAutoFit/>
            </a:bodyPr>
            <a:lstStyle/>
            <a:p>
              <a:pPr>
                <a:spcBef>
                  <a:spcPct val="50000"/>
                </a:spcBef>
              </a:pPr>
              <a:r>
                <a:rPr kumimoji="0" lang="ru-RU" altLang="ru-RU" b="1">
                  <a:solidFill>
                    <a:schemeClr val="tx2"/>
                  </a:solidFill>
                  <a:latin typeface="Tahoma" pitchFamily="34" charset="0"/>
                </a:rPr>
                <a:t>1</a:t>
              </a:r>
            </a:p>
          </p:txBody>
        </p:sp>
        <p:sp>
          <p:nvSpPr>
            <p:cNvPr id="26674" name="Text Box 60"/>
            <p:cNvSpPr txBox="1">
              <a:spLocks noChangeArrowheads="1"/>
            </p:cNvSpPr>
            <p:nvPr/>
          </p:nvSpPr>
          <p:spPr bwMode="auto">
            <a:xfrm>
              <a:off x="1891" y="3657"/>
              <a:ext cx="454" cy="173"/>
            </a:xfrm>
            <a:prstGeom prst="rect">
              <a:avLst/>
            </a:prstGeom>
            <a:noFill/>
            <a:ln w="9525">
              <a:noFill/>
              <a:miter lim="800000"/>
              <a:headEnd/>
              <a:tailEnd/>
            </a:ln>
          </p:spPr>
          <p:txBody>
            <a:bodyPr>
              <a:spAutoFit/>
            </a:bodyPr>
            <a:lstStyle/>
            <a:p>
              <a:pPr>
                <a:spcBef>
                  <a:spcPct val="50000"/>
                </a:spcBef>
              </a:pPr>
              <a:r>
                <a:rPr kumimoji="0" lang="ru-RU" altLang="ru-RU" sz="1200" b="1">
                  <a:latin typeface="Tahoma" pitchFamily="34" charset="0"/>
                </a:rPr>
                <a:t>9/8</a:t>
              </a:r>
            </a:p>
          </p:txBody>
        </p:sp>
        <p:sp>
          <p:nvSpPr>
            <p:cNvPr id="26675" name="Rectangle 61"/>
            <p:cNvSpPr>
              <a:spLocks noChangeArrowheads="1"/>
            </p:cNvSpPr>
            <p:nvPr/>
          </p:nvSpPr>
          <p:spPr bwMode="auto">
            <a:xfrm>
              <a:off x="2263" y="3657"/>
              <a:ext cx="415" cy="173"/>
            </a:xfrm>
            <a:prstGeom prst="rect">
              <a:avLst/>
            </a:prstGeom>
            <a:noFill/>
            <a:ln w="9525">
              <a:noFill/>
              <a:miter lim="800000"/>
              <a:headEnd/>
              <a:tailEnd/>
            </a:ln>
          </p:spPr>
          <p:txBody>
            <a:bodyPr wrap="none">
              <a:spAutoFit/>
            </a:bodyPr>
            <a:lstStyle/>
            <a:p>
              <a:pPr>
                <a:spcBef>
                  <a:spcPct val="50000"/>
                </a:spcBef>
              </a:pPr>
              <a:r>
                <a:rPr kumimoji="0" lang="ru-RU" altLang="ru-RU" sz="1200" b="1">
                  <a:solidFill>
                    <a:schemeClr val="tx2"/>
                  </a:solidFill>
                  <a:latin typeface="Tahoma" pitchFamily="34" charset="0"/>
                </a:rPr>
                <a:t>81/64</a:t>
              </a:r>
            </a:p>
          </p:txBody>
        </p:sp>
        <p:sp>
          <p:nvSpPr>
            <p:cNvPr id="26676" name="Rectangle 62"/>
            <p:cNvSpPr>
              <a:spLocks noChangeArrowheads="1"/>
            </p:cNvSpPr>
            <p:nvPr/>
          </p:nvSpPr>
          <p:spPr bwMode="auto">
            <a:xfrm>
              <a:off x="3087" y="3657"/>
              <a:ext cx="293" cy="173"/>
            </a:xfrm>
            <a:prstGeom prst="rect">
              <a:avLst/>
            </a:prstGeom>
            <a:noFill/>
            <a:ln w="9525">
              <a:noFill/>
              <a:miter lim="800000"/>
              <a:headEnd/>
              <a:tailEnd/>
            </a:ln>
          </p:spPr>
          <p:txBody>
            <a:bodyPr wrap="none">
              <a:spAutoFit/>
            </a:bodyPr>
            <a:lstStyle/>
            <a:p>
              <a:pPr>
                <a:spcBef>
                  <a:spcPct val="50000"/>
                </a:spcBef>
              </a:pPr>
              <a:r>
                <a:rPr kumimoji="0" lang="ru-RU" altLang="ru-RU" sz="1200" b="1">
                  <a:solidFill>
                    <a:schemeClr val="tx2"/>
                  </a:solidFill>
                  <a:latin typeface="Tahoma" pitchFamily="34" charset="0"/>
                </a:rPr>
                <a:t>3/2</a:t>
              </a:r>
            </a:p>
          </p:txBody>
        </p:sp>
        <p:sp>
          <p:nvSpPr>
            <p:cNvPr id="26677" name="Rectangle 64"/>
            <p:cNvSpPr>
              <a:spLocks noChangeArrowheads="1"/>
            </p:cNvSpPr>
            <p:nvPr/>
          </p:nvSpPr>
          <p:spPr bwMode="auto">
            <a:xfrm>
              <a:off x="3441" y="3657"/>
              <a:ext cx="415" cy="173"/>
            </a:xfrm>
            <a:prstGeom prst="rect">
              <a:avLst/>
            </a:prstGeom>
            <a:noFill/>
            <a:ln w="9525">
              <a:noFill/>
              <a:miter lim="800000"/>
              <a:headEnd/>
              <a:tailEnd/>
            </a:ln>
          </p:spPr>
          <p:txBody>
            <a:bodyPr wrap="none">
              <a:spAutoFit/>
            </a:bodyPr>
            <a:lstStyle/>
            <a:p>
              <a:pPr>
                <a:spcBef>
                  <a:spcPct val="50000"/>
                </a:spcBef>
              </a:pPr>
              <a:r>
                <a:rPr kumimoji="0" lang="ru-RU" altLang="ru-RU" sz="1200" b="1">
                  <a:latin typeface="Tahoma" pitchFamily="34" charset="0"/>
                </a:rPr>
                <a:t>27/16</a:t>
              </a:r>
            </a:p>
          </p:txBody>
        </p:sp>
        <p:sp>
          <p:nvSpPr>
            <p:cNvPr id="26678" name="Text Box 66"/>
            <p:cNvSpPr txBox="1">
              <a:spLocks noChangeArrowheads="1"/>
            </p:cNvSpPr>
            <p:nvPr/>
          </p:nvSpPr>
          <p:spPr bwMode="auto">
            <a:xfrm>
              <a:off x="4331" y="3657"/>
              <a:ext cx="317" cy="212"/>
            </a:xfrm>
            <a:prstGeom prst="rect">
              <a:avLst/>
            </a:prstGeom>
            <a:noFill/>
            <a:ln w="9525">
              <a:noFill/>
              <a:miter lim="800000"/>
              <a:headEnd/>
              <a:tailEnd/>
            </a:ln>
          </p:spPr>
          <p:txBody>
            <a:bodyPr>
              <a:spAutoFit/>
            </a:bodyPr>
            <a:lstStyle/>
            <a:p>
              <a:pPr>
                <a:spcBef>
                  <a:spcPct val="50000"/>
                </a:spcBef>
              </a:pPr>
              <a:r>
                <a:rPr kumimoji="0" lang="ru-RU" altLang="ru-RU" sz="1600" b="1">
                  <a:latin typeface="Tahoma" pitchFamily="34" charset="0"/>
                </a:rPr>
                <a:t>2</a:t>
              </a:r>
            </a:p>
          </p:txBody>
        </p:sp>
        <p:sp>
          <p:nvSpPr>
            <p:cNvPr id="26679" name="Rectangle 67"/>
            <p:cNvSpPr>
              <a:spLocks noChangeArrowheads="1"/>
            </p:cNvSpPr>
            <p:nvPr/>
          </p:nvSpPr>
          <p:spPr bwMode="auto">
            <a:xfrm>
              <a:off x="4646" y="3657"/>
              <a:ext cx="293" cy="173"/>
            </a:xfrm>
            <a:prstGeom prst="rect">
              <a:avLst/>
            </a:prstGeom>
            <a:noFill/>
            <a:ln w="9525">
              <a:noFill/>
              <a:miter lim="800000"/>
              <a:headEnd/>
              <a:tailEnd/>
            </a:ln>
          </p:spPr>
          <p:txBody>
            <a:bodyPr wrap="none">
              <a:spAutoFit/>
            </a:bodyPr>
            <a:lstStyle/>
            <a:p>
              <a:pPr>
                <a:spcBef>
                  <a:spcPct val="50000"/>
                </a:spcBef>
              </a:pPr>
              <a:r>
                <a:rPr kumimoji="0" lang="ru-RU" altLang="ru-RU" sz="1200" b="1">
                  <a:solidFill>
                    <a:schemeClr val="tx2"/>
                  </a:solidFill>
                  <a:latin typeface="Tahoma" pitchFamily="34" charset="0"/>
                </a:rPr>
                <a:t>9/4</a:t>
              </a:r>
            </a:p>
          </p:txBody>
        </p:sp>
        <p:sp>
          <p:nvSpPr>
            <p:cNvPr id="26680" name="Rectangle 68"/>
            <p:cNvSpPr>
              <a:spLocks noChangeArrowheads="1"/>
            </p:cNvSpPr>
            <p:nvPr/>
          </p:nvSpPr>
          <p:spPr bwMode="auto">
            <a:xfrm>
              <a:off x="2553" y="2822"/>
              <a:ext cx="291" cy="173"/>
            </a:xfrm>
            <a:prstGeom prst="rect">
              <a:avLst/>
            </a:prstGeom>
            <a:noFill/>
            <a:ln w="9525">
              <a:noFill/>
              <a:miter lim="800000"/>
              <a:headEnd/>
              <a:tailEnd/>
            </a:ln>
          </p:spPr>
          <p:txBody>
            <a:bodyPr wrap="none">
              <a:spAutoFit/>
            </a:bodyPr>
            <a:lstStyle/>
            <a:p>
              <a:pPr>
                <a:spcBef>
                  <a:spcPct val="50000"/>
                </a:spcBef>
              </a:pPr>
              <a:r>
                <a:rPr kumimoji="0" lang="ru-RU" altLang="ru-RU" sz="1200" b="1">
                  <a:latin typeface="Tahoma" pitchFamily="34" charset="0"/>
                </a:rPr>
                <a:t>Т/2</a:t>
              </a:r>
            </a:p>
          </p:txBody>
        </p:sp>
        <p:sp>
          <p:nvSpPr>
            <p:cNvPr id="26681" name="Rectangle 69"/>
            <p:cNvSpPr>
              <a:spLocks noChangeArrowheads="1"/>
            </p:cNvSpPr>
            <p:nvPr/>
          </p:nvSpPr>
          <p:spPr bwMode="auto">
            <a:xfrm>
              <a:off x="4150" y="2840"/>
              <a:ext cx="291" cy="173"/>
            </a:xfrm>
            <a:prstGeom prst="rect">
              <a:avLst/>
            </a:prstGeom>
            <a:noFill/>
            <a:ln w="9525">
              <a:noFill/>
              <a:miter lim="800000"/>
              <a:headEnd/>
              <a:tailEnd/>
            </a:ln>
          </p:spPr>
          <p:txBody>
            <a:bodyPr wrap="none">
              <a:spAutoFit/>
            </a:bodyPr>
            <a:lstStyle/>
            <a:p>
              <a:pPr>
                <a:spcBef>
                  <a:spcPct val="50000"/>
                </a:spcBef>
              </a:pPr>
              <a:r>
                <a:rPr kumimoji="0" lang="ru-RU" altLang="ru-RU" sz="1200" b="1">
                  <a:latin typeface="Tahoma" pitchFamily="34" charset="0"/>
                </a:rPr>
                <a:t>Т/2</a:t>
              </a:r>
            </a:p>
          </p:txBody>
        </p:sp>
        <p:sp>
          <p:nvSpPr>
            <p:cNvPr id="26682" name="Rectangle 73"/>
            <p:cNvSpPr>
              <a:spLocks noChangeArrowheads="1"/>
            </p:cNvSpPr>
            <p:nvPr/>
          </p:nvSpPr>
          <p:spPr bwMode="auto">
            <a:xfrm>
              <a:off x="2635" y="3657"/>
              <a:ext cx="293" cy="173"/>
            </a:xfrm>
            <a:prstGeom prst="rect">
              <a:avLst/>
            </a:prstGeom>
            <a:noFill/>
            <a:ln w="9525">
              <a:noFill/>
              <a:miter lim="800000"/>
              <a:headEnd/>
              <a:tailEnd/>
            </a:ln>
          </p:spPr>
          <p:txBody>
            <a:bodyPr wrap="none">
              <a:spAutoFit/>
            </a:bodyPr>
            <a:lstStyle/>
            <a:p>
              <a:pPr>
                <a:spcBef>
                  <a:spcPct val="50000"/>
                </a:spcBef>
              </a:pPr>
              <a:r>
                <a:rPr kumimoji="0" lang="ru-RU" altLang="ru-RU" sz="1200" b="1">
                  <a:latin typeface="Tahoma" pitchFamily="34" charset="0"/>
                </a:rPr>
                <a:t>4/3</a:t>
              </a:r>
            </a:p>
          </p:txBody>
        </p:sp>
        <p:sp>
          <p:nvSpPr>
            <p:cNvPr id="26683" name="Rectangle 74"/>
            <p:cNvSpPr>
              <a:spLocks noChangeArrowheads="1"/>
            </p:cNvSpPr>
            <p:nvPr/>
          </p:nvSpPr>
          <p:spPr bwMode="auto">
            <a:xfrm>
              <a:off x="3832" y="3675"/>
              <a:ext cx="537" cy="173"/>
            </a:xfrm>
            <a:prstGeom prst="rect">
              <a:avLst/>
            </a:prstGeom>
            <a:noFill/>
            <a:ln w="9525">
              <a:noFill/>
              <a:miter lim="800000"/>
              <a:headEnd/>
              <a:tailEnd/>
            </a:ln>
          </p:spPr>
          <p:txBody>
            <a:bodyPr wrap="none">
              <a:spAutoFit/>
            </a:bodyPr>
            <a:lstStyle/>
            <a:p>
              <a:pPr>
                <a:spcBef>
                  <a:spcPct val="50000"/>
                </a:spcBef>
              </a:pPr>
              <a:r>
                <a:rPr kumimoji="0" lang="ru-RU" altLang="ru-RU" sz="1200" b="1">
                  <a:solidFill>
                    <a:schemeClr val="tx2"/>
                  </a:solidFill>
                  <a:latin typeface="Tahoma" pitchFamily="34" charset="0"/>
                </a:rPr>
                <a:t>243/128</a:t>
              </a:r>
            </a:p>
          </p:txBody>
        </p:sp>
      </p:grpSp>
    </p:spTree>
  </p:cSld>
  <p:clrMapOvr>
    <a:masterClrMapping/>
  </p:clrMapOvr>
  <p:transition spd="med">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4"/>
          <p:cNvSpPr txBox="1">
            <a:spLocks noChangeArrowheads="1"/>
          </p:cNvSpPr>
          <p:nvPr/>
        </p:nvSpPr>
        <p:spPr bwMode="auto">
          <a:xfrm>
            <a:off x="1547813" y="1557338"/>
            <a:ext cx="7596187" cy="3046412"/>
          </a:xfrm>
          <a:prstGeom prst="rect">
            <a:avLst/>
          </a:prstGeom>
          <a:noFill/>
          <a:ln w="9525">
            <a:noFill/>
            <a:miter lim="800000"/>
            <a:headEnd/>
            <a:tailEnd/>
          </a:ln>
        </p:spPr>
        <p:txBody>
          <a:bodyPr>
            <a:spAutoFit/>
          </a:bodyPr>
          <a:lstStyle/>
          <a:p>
            <a:pPr algn="ctr">
              <a:spcBef>
                <a:spcPct val="50000"/>
              </a:spcBef>
            </a:pPr>
            <a:r>
              <a:rPr kumimoji="0" lang="ru-RU" altLang="ru-RU" sz="2400" b="1">
                <a:solidFill>
                  <a:srgbClr val="A50021"/>
                </a:solidFill>
                <a:latin typeface="Monotype Corsiva" pitchFamily="66" charset="0"/>
              </a:rPr>
              <a:t>Построение музыкальной гаммы обладает такой особенностью: двигаясь по квинтам вверх и вниз, не получится точного октавного повторения исходного звука. Лишь 12 квинт приближенно равны 7 октавам, а разделяющий их интервал называется </a:t>
            </a:r>
            <a:r>
              <a:rPr kumimoji="0" lang="ru-RU" altLang="ru-RU" sz="2400" b="1">
                <a:solidFill>
                  <a:schemeClr val="tx2"/>
                </a:solidFill>
                <a:latin typeface="Monotype Corsiva" pitchFamily="66" charset="0"/>
              </a:rPr>
              <a:t>пифагоровой коммой</a:t>
            </a:r>
            <a:r>
              <a:rPr kumimoji="0" lang="ru-RU" altLang="ru-RU" sz="2400" b="1">
                <a:solidFill>
                  <a:schemeClr val="hlink"/>
                </a:solidFill>
                <a:latin typeface="Monotype Corsiva" pitchFamily="66" charset="0"/>
              </a:rPr>
              <a:t>.</a:t>
            </a:r>
            <a:r>
              <a:rPr kumimoji="0" lang="ru-RU" altLang="ru-RU" sz="2400" b="1">
                <a:solidFill>
                  <a:srgbClr val="A50021"/>
                </a:solidFill>
                <a:latin typeface="Monotype Corsiva" pitchFamily="66" charset="0"/>
              </a:rPr>
              <a:t> Несмотря на свою малость, пифагорова комма на протяжении столетий "резала ухо" музыкантам. Взяв отношение (3/2)12:27, можно найти численное значение пифагоровой коммы (1,0136).</a:t>
            </a:r>
          </a:p>
        </p:txBody>
      </p:sp>
      <p:pic>
        <p:nvPicPr>
          <p:cNvPr id="27650" name="Picture 18" descr="und7"/>
          <p:cNvPicPr>
            <a:picLocks noChangeAspect="1" noChangeArrowheads="1"/>
          </p:cNvPicPr>
          <p:nvPr/>
        </p:nvPicPr>
        <p:blipFill>
          <a:blip r:embed="rId2"/>
          <a:srcRect/>
          <a:stretch>
            <a:fillRect/>
          </a:stretch>
        </p:blipFill>
        <p:spPr bwMode="auto">
          <a:xfrm flipH="1" flipV="1">
            <a:off x="4646613" y="100013"/>
            <a:ext cx="4354512" cy="1079500"/>
          </a:xfrm>
          <a:prstGeom prst="rect">
            <a:avLst/>
          </a:prstGeom>
          <a:noFill/>
          <a:ln w="9525">
            <a:noFill/>
            <a:miter lim="800000"/>
            <a:headEnd/>
            <a:tailEnd/>
          </a:ln>
        </p:spPr>
      </p:pic>
      <p:pic>
        <p:nvPicPr>
          <p:cNvPr id="27651" name="Picture 19" descr="und43"/>
          <p:cNvPicPr>
            <a:picLocks noChangeAspect="1" noChangeArrowheads="1"/>
          </p:cNvPicPr>
          <p:nvPr/>
        </p:nvPicPr>
        <p:blipFill>
          <a:blip r:embed="rId3"/>
          <a:srcRect/>
          <a:stretch>
            <a:fillRect/>
          </a:stretch>
        </p:blipFill>
        <p:spPr bwMode="auto">
          <a:xfrm>
            <a:off x="2411413" y="5589588"/>
            <a:ext cx="5759450" cy="827087"/>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4"/>
          <p:cNvSpPr txBox="1">
            <a:spLocks noChangeArrowheads="1"/>
          </p:cNvSpPr>
          <p:nvPr/>
        </p:nvSpPr>
        <p:spPr bwMode="auto">
          <a:xfrm>
            <a:off x="1979613" y="1052513"/>
            <a:ext cx="6480175" cy="3800475"/>
          </a:xfrm>
          <a:prstGeom prst="rect">
            <a:avLst/>
          </a:prstGeom>
          <a:noFill/>
          <a:ln w="9525">
            <a:noFill/>
            <a:miter lim="800000"/>
            <a:headEnd/>
            <a:tailEnd/>
          </a:ln>
        </p:spPr>
        <p:txBody>
          <a:bodyPr>
            <a:spAutoFit/>
          </a:bodyPr>
          <a:lstStyle/>
          <a:p>
            <a:pPr algn="ctr">
              <a:spcBef>
                <a:spcPct val="50000"/>
              </a:spcBef>
            </a:pPr>
            <a:r>
              <a:rPr kumimoji="0" lang="ru-RU" altLang="ru-RU" b="1">
                <a:latin typeface="Arial" charset="0"/>
              </a:rPr>
              <a:t>На протяжении многих столетий музыканты настраивали инструменты так, как это делали в Древней Греции. Однако этот настрой не мог казаться им полностью подходящим, поскольку в нём сохранилась </a:t>
            </a:r>
            <a:r>
              <a:rPr kumimoji="0" lang="ru-RU" altLang="ru-RU" b="1">
                <a:solidFill>
                  <a:srgbClr val="A50021"/>
                </a:solidFill>
                <a:latin typeface="Arial" charset="0"/>
              </a:rPr>
              <a:t>«пифагорова комма». </a:t>
            </a:r>
            <a:r>
              <a:rPr kumimoji="0" lang="ru-RU" altLang="ru-RU" b="1">
                <a:latin typeface="Arial" charset="0"/>
              </a:rPr>
              <a:t>Она была следствием несовершенства не только пифагорейской музыкальной гаммы, но и учения о числе.  Теорию музыки оказалось возможным улучшить только после достаточного развития математики иррациональных величин.</a:t>
            </a:r>
          </a:p>
          <a:p>
            <a:pPr algn="ctr">
              <a:spcBef>
                <a:spcPct val="50000"/>
              </a:spcBef>
            </a:pPr>
            <a:r>
              <a:rPr kumimoji="0" lang="ru-RU" altLang="ru-RU" b="1">
                <a:latin typeface="Arial" charset="0"/>
              </a:rPr>
              <a:t>Но прежде, чем в науке утвердилось новое учение о числе , прежде</a:t>
            </a:r>
            <a:r>
              <a:rPr kumimoji="0" lang="ru-RU" altLang="ru-RU">
                <a:latin typeface="Arial" charset="0"/>
              </a:rPr>
              <a:t>, </a:t>
            </a:r>
            <a:r>
              <a:rPr kumimoji="0" lang="ru-RU" altLang="ru-RU" b="1">
                <a:latin typeface="Arial" charset="0"/>
              </a:rPr>
              <a:t>чем появился новый музыкальный строй, прошла целая эпоха.</a:t>
            </a:r>
          </a:p>
        </p:txBody>
      </p:sp>
      <p:pic>
        <p:nvPicPr>
          <p:cNvPr id="28674" name="Picture 10" descr="4539"/>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7092950" y="4797425"/>
            <a:ext cx="1803400" cy="1844675"/>
          </a:xfrm>
          <a:prstGeom prst="rect">
            <a:avLst/>
          </a:prstGeom>
          <a:noFill/>
          <a:ln w="9525">
            <a:noFill/>
            <a:miter lim="800000"/>
            <a:headEnd/>
            <a:tailEnd/>
          </a:ln>
        </p:spPr>
      </p:pic>
      <p:pic>
        <p:nvPicPr>
          <p:cNvPr id="28675" name="Picture 12" descr="und7"/>
          <p:cNvPicPr>
            <a:picLocks noChangeAspect="1" noChangeArrowheads="1"/>
          </p:cNvPicPr>
          <p:nvPr/>
        </p:nvPicPr>
        <p:blipFill>
          <a:blip r:embed="rId3"/>
          <a:srcRect/>
          <a:stretch>
            <a:fillRect/>
          </a:stretch>
        </p:blipFill>
        <p:spPr bwMode="auto">
          <a:xfrm flipH="1" flipV="1">
            <a:off x="4646613" y="100013"/>
            <a:ext cx="4354512" cy="1079500"/>
          </a:xfrm>
          <a:prstGeom prst="rect">
            <a:avLst/>
          </a:prstGeom>
          <a:noFill/>
          <a:ln w="9525">
            <a:noFill/>
            <a:miter lim="800000"/>
            <a:headEnd/>
            <a:tailEnd/>
          </a:ln>
        </p:spPr>
      </p:pic>
      <p:pic>
        <p:nvPicPr>
          <p:cNvPr id="28676" name="Picture 7" descr="&amp;Pcy;&amp;rcy;&amp;ocy;&amp;scy;&amp;mcy;&amp;ocy;&amp;tcy;&amp;rcy; &amp;icy;&amp;zcy;&amp;ocy;&amp;bcy;&amp;rcy;&amp;acy;&amp;zhcy;&amp;iecy;&amp;ncy;&amp;icy;&amp;yacy; 3682871 &amp;Scy;&amp;iecy;&amp;rcy;&amp;vcy;&amp;icy;&amp;scy; &amp;pcy;&amp;ucy;&amp;bcy;&amp;lcy;&amp;icy;&amp;kcy;&amp;acy;&amp;tscy;&amp;icy;&amp;icy; &amp;icy; &amp;khcy;&amp;rcy;&amp;acy;&amp;ncy;&amp;iecy;&amp;ncy;&amp;icy;&amp;yacy; &amp;icy;&amp;zcy;…"/>
          <p:cNvPicPr>
            <a:picLocks noChangeAspect="1" noChangeArrowheads="1"/>
          </p:cNvPicPr>
          <p:nvPr/>
        </p:nvPicPr>
        <p:blipFill>
          <a:blip r:embed="rId4">
            <a:clrChange>
              <a:clrFrom>
                <a:srgbClr val="FDFDFD"/>
              </a:clrFrom>
              <a:clrTo>
                <a:srgbClr val="FDFDFD">
                  <a:alpha val="0"/>
                </a:srgbClr>
              </a:clrTo>
            </a:clrChange>
          </a:blip>
          <a:srcRect/>
          <a:stretch>
            <a:fillRect/>
          </a:stretch>
        </p:blipFill>
        <p:spPr bwMode="auto">
          <a:xfrm>
            <a:off x="1187450" y="4508500"/>
            <a:ext cx="3633788" cy="2422525"/>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042988" y="1412875"/>
            <a:ext cx="6769100" cy="366713"/>
          </a:xfrm>
          <a:prstGeom prst="rect">
            <a:avLst/>
          </a:prstGeom>
          <a:noFill/>
          <a:ln w="9525">
            <a:noFill/>
            <a:miter lim="800000"/>
            <a:headEnd/>
            <a:tailEnd/>
          </a:ln>
        </p:spPr>
        <p:txBody>
          <a:bodyPr>
            <a:spAutoFit/>
          </a:bodyPr>
          <a:lstStyle/>
          <a:p>
            <a:pPr>
              <a:spcBef>
                <a:spcPct val="50000"/>
              </a:spcBef>
            </a:pPr>
            <a:endParaRPr kumimoji="0" lang="ru-RU" altLang="ru-RU">
              <a:latin typeface="Arial" charset="0"/>
            </a:endParaRPr>
          </a:p>
        </p:txBody>
      </p:sp>
      <p:sp>
        <p:nvSpPr>
          <p:cNvPr id="17411" name="Text Box 3"/>
          <p:cNvSpPr txBox="1">
            <a:spLocks noChangeArrowheads="1"/>
          </p:cNvSpPr>
          <p:nvPr/>
        </p:nvSpPr>
        <p:spPr bwMode="auto">
          <a:xfrm>
            <a:off x="1619250" y="908050"/>
            <a:ext cx="7127875" cy="4516438"/>
          </a:xfrm>
          <a:prstGeom prst="rect">
            <a:avLst/>
          </a:prstGeom>
          <a:noFill/>
          <a:ln w="9525">
            <a:noFill/>
            <a:miter lim="800000"/>
            <a:headEnd/>
            <a:tailEnd/>
          </a:ln>
        </p:spPr>
        <p:txBody>
          <a:bodyPr>
            <a:spAutoFit/>
          </a:bodyPr>
          <a:lstStyle/>
          <a:p>
            <a:pPr algn="ctr">
              <a:defRPr/>
            </a:pPr>
            <a:r>
              <a:rPr kumimoji="0"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Пифагоров строй</a:t>
            </a:r>
            <a:endParaRPr kumimoji="0" lang="ru-RU" sz="2800" b="1" dirty="0">
              <a:solidFill>
                <a:srgbClr val="A50021"/>
              </a:solidFill>
              <a:latin typeface="Arial" pitchFamily="34" charset="0"/>
            </a:endParaRPr>
          </a:p>
          <a:p>
            <a:pPr algn="ctr">
              <a:defRPr/>
            </a:pPr>
            <a:endParaRPr kumimoji="0" lang="ru-RU" sz="2800" b="1" dirty="0">
              <a:solidFill>
                <a:srgbClr val="A50021"/>
              </a:solidFill>
              <a:latin typeface="Arial" pitchFamily="34" charset="0"/>
            </a:endParaRPr>
          </a:p>
          <a:p>
            <a:pPr algn="ctr">
              <a:defRPr/>
            </a:pPr>
            <a:r>
              <a:rPr kumimoji="0" lang="ru-RU" b="1" dirty="0">
                <a:solidFill>
                  <a:srgbClr val="A50021"/>
                </a:solidFill>
                <a:latin typeface="Arial" pitchFamily="34" charset="0"/>
              </a:rPr>
              <a:t>МУЗЫКАЛЬНЫЙ СТРОЙ, </a:t>
            </a:r>
            <a:r>
              <a:rPr kumimoji="0" lang="ru-RU" b="1" dirty="0">
                <a:solidFill>
                  <a:srgbClr val="000000"/>
                </a:solidFill>
                <a:latin typeface="Arial" pitchFamily="34" charset="0"/>
              </a:rPr>
              <a:t>система отношений звуков по высоте. Тот или иной музыкальный строй характеризуется рядом чисел, каждое из которых показывает отношение частот колебаний верхних и нижних звуков интервала. Для одноголосной музыки ряда европейских народов типичен Пифагоров строй, в котором в качестве основы используется чистая квинта с отношением частот 3:2. Примерно с 16 в. в многоголосной  музыке распространился т. н. чистый строй. В нем, кроме квинты, основанием служит большая терция (5:4). К началу 18 века утвердился равномерно-темперированный строй, в котором чистая октава (2:1) поделена на 12 равных полутонов (Темперация).</a:t>
            </a:r>
          </a:p>
        </p:txBody>
      </p:sp>
      <p:pic>
        <p:nvPicPr>
          <p:cNvPr id="29699" name="Picture 6" descr="und7"/>
          <p:cNvPicPr>
            <a:picLocks noChangeAspect="1" noChangeArrowheads="1"/>
          </p:cNvPicPr>
          <p:nvPr/>
        </p:nvPicPr>
        <p:blipFill>
          <a:blip r:embed="rId2"/>
          <a:srcRect/>
          <a:stretch>
            <a:fillRect/>
          </a:stretch>
        </p:blipFill>
        <p:spPr bwMode="auto">
          <a:xfrm flipH="1" flipV="1">
            <a:off x="4646613" y="100013"/>
            <a:ext cx="4354512" cy="1079500"/>
          </a:xfrm>
          <a:prstGeom prst="rect">
            <a:avLst/>
          </a:prstGeom>
          <a:noFill/>
          <a:ln w="9525">
            <a:noFill/>
            <a:miter lim="800000"/>
            <a:headEnd/>
            <a:tailEnd/>
          </a:ln>
        </p:spPr>
      </p:pic>
      <p:pic>
        <p:nvPicPr>
          <p:cNvPr id="29700" name="Picture 7" descr="und43"/>
          <p:cNvPicPr>
            <a:picLocks noChangeAspect="1" noChangeArrowheads="1"/>
          </p:cNvPicPr>
          <p:nvPr/>
        </p:nvPicPr>
        <p:blipFill>
          <a:blip r:embed="rId3"/>
          <a:srcRect/>
          <a:stretch>
            <a:fillRect/>
          </a:stretch>
        </p:blipFill>
        <p:spPr bwMode="auto">
          <a:xfrm>
            <a:off x="2411413" y="5589588"/>
            <a:ext cx="5759450" cy="827087"/>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5"/>
          <p:cNvSpPr txBox="1">
            <a:spLocks noChangeArrowheads="1"/>
          </p:cNvSpPr>
          <p:nvPr/>
        </p:nvSpPr>
        <p:spPr bwMode="auto">
          <a:xfrm>
            <a:off x="1835150" y="1412875"/>
            <a:ext cx="6767513" cy="1465263"/>
          </a:xfrm>
          <a:prstGeom prst="rect">
            <a:avLst/>
          </a:prstGeom>
          <a:noFill/>
          <a:ln w="9525">
            <a:noFill/>
            <a:miter lim="800000"/>
            <a:headEnd/>
            <a:tailEnd/>
          </a:ln>
        </p:spPr>
        <p:txBody>
          <a:bodyPr>
            <a:spAutoFit/>
          </a:bodyPr>
          <a:lstStyle/>
          <a:p>
            <a:pPr algn="ctr">
              <a:spcBef>
                <a:spcPct val="50000"/>
              </a:spcBef>
            </a:pPr>
            <a:r>
              <a:rPr kumimoji="0" lang="ru-RU" altLang="ru-RU" b="1">
                <a:solidFill>
                  <a:srgbClr val="000000"/>
                </a:solidFill>
                <a:latin typeface="Arial" charset="0"/>
              </a:rPr>
              <a:t>Простой математический анализ многих музыкальных шедевров позволяет совершенно иными глазами взглянуть на них, увидеть их  скрытую  внутреннюю математическую красоту, которую мы только ощущаем, слушая произведение. </a:t>
            </a:r>
          </a:p>
        </p:txBody>
      </p:sp>
      <p:sp>
        <p:nvSpPr>
          <p:cNvPr id="30722" name="Text Box 6"/>
          <p:cNvSpPr txBox="1">
            <a:spLocks noChangeArrowheads="1"/>
          </p:cNvSpPr>
          <p:nvPr/>
        </p:nvSpPr>
        <p:spPr bwMode="auto">
          <a:xfrm>
            <a:off x="1979613" y="3357563"/>
            <a:ext cx="6553200" cy="1878012"/>
          </a:xfrm>
          <a:prstGeom prst="rect">
            <a:avLst/>
          </a:prstGeom>
          <a:noFill/>
          <a:ln w="9525">
            <a:noFill/>
            <a:miter lim="800000"/>
            <a:headEnd/>
            <a:tailEnd/>
          </a:ln>
        </p:spPr>
        <p:txBody>
          <a:bodyPr>
            <a:spAutoFit/>
          </a:bodyPr>
          <a:lstStyle/>
          <a:p>
            <a:pPr algn="ctr">
              <a:spcBef>
                <a:spcPct val="50000"/>
              </a:spcBef>
            </a:pPr>
            <a:r>
              <a:rPr kumimoji="0" lang="ru-RU" altLang="ru-RU" b="1">
                <a:solidFill>
                  <a:srgbClr val="800000"/>
                </a:solidFill>
                <a:latin typeface="Arial" charset="0"/>
              </a:rPr>
              <a:t>При взгляде на  математические схемы музыкальных произведений… невольно приходишь в священный трепет перед гениальностью мастера, воплотившего силой художественной чуткости до такой степени точности законы природного творчества.</a:t>
            </a:r>
          </a:p>
          <a:p>
            <a:pPr algn="r">
              <a:spcBef>
                <a:spcPct val="50000"/>
              </a:spcBef>
            </a:pPr>
            <a:r>
              <a:rPr kumimoji="0" lang="ru-RU" altLang="ru-RU" b="1">
                <a:solidFill>
                  <a:srgbClr val="000000"/>
                </a:solidFill>
                <a:latin typeface="Arial" charset="0"/>
              </a:rPr>
              <a:t>Розенов</a:t>
            </a:r>
          </a:p>
        </p:txBody>
      </p:sp>
      <p:pic>
        <p:nvPicPr>
          <p:cNvPr id="30723" name="Picture 7" descr="und7"/>
          <p:cNvPicPr>
            <a:picLocks noChangeAspect="1" noChangeArrowheads="1"/>
          </p:cNvPicPr>
          <p:nvPr/>
        </p:nvPicPr>
        <p:blipFill>
          <a:blip r:embed="rId2"/>
          <a:srcRect/>
          <a:stretch>
            <a:fillRect/>
          </a:stretch>
        </p:blipFill>
        <p:spPr bwMode="auto">
          <a:xfrm flipH="1" flipV="1">
            <a:off x="4646613" y="100013"/>
            <a:ext cx="4354512" cy="1079500"/>
          </a:xfrm>
          <a:prstGeom prst="rect">
            <a:avLst/>
          </a:prstGeom>
          <a:noFill/>
          <a:ln w="9525">
            <a:noFill/>
            <a:miter lim="800000"/>
            <a:headEnd/>
            <a:tailEnd/>
          </a:ln>
        </p:spPr>
      </p:pic>
      <p:pic>
        <p:nvPicPr>
          <p:cNvPr id="30724" name="Picture 11" descr="und43"/>
          <p:cNvPicPr>
            <a:picLocks noChangeAspect="1" noChangeArrowheads="1"/>
          </p:cNvPicPr>
          <p:nvPr/>
        </p:nvPicPr>
        <p:blipFill>
          <a:blip r:embed="rId3"/>
          <a:srcRect/>
          <a:stretch>
            <a:fillRect/>
          </a:stretch>
        </p:blipFill>
        <p:spPr bwMode="auto">
          <a:xfrm>
            <a:off x="2411413" y="5589588"/>
            <a:ext cx="5759450" cy="827087"/>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PH01759">
            <a:hlinkClick r:id="rId2"/>
          </p:cNvPr>
          <p:cNvPicPr>
            <a:picLocks noChangeAspect="1" noChangeArrowheads="1"/>
          </p:cNvPicPr>
          <p:nvPr/>
        </p:nvPicPr>
        <p:blipFill>
          <a:blip r:embed="rId3"/>
          <a:srcRect/>
          <a:stretch>
            <a:fillRect/>
          </a:stretch>
        </p:blipFill>
        <p:spPr bwMode="auto">
          <a:xfrm>
            <a:off x="5940425" y="2060575"/>
            <a:ext cx="2713038" cy="3455988"/>
          </a:xfrm>
          <a:prstGeom prst="rect">
            <a:avLst/>
          </a:prstGeom>
          <a:noFill/>
          <a:ln w="9525">
            <a:noFill/>
            <a:miter lim="800000"/>
            <a:headEnd/>
            <a:tailEnd/>
          </a:ln>
        </p:spPr>
      </p:pic>
      <p:sp>
        <p:nvSpPr>
          <p:cNvPr id="31746" name="Text Box 5"/>
          <p:cNvSpPr txBox="1">
            <a:spLocks noChangeArrowheads="1"/>
          </p:cNvSpPr>
          <p:nvPr/>
        </p:nvSpPr>
        <p:spPr bwMode="auto">
          <a:xfrm>
            <a:off x="5795963" y="5734050"/>
            <a:ext cx="2951162" cy="396875"/>
          </a:xfrm>
          <a:prstGeom prst="rect">
            <a:avLst/>
          </a:prstGeom>
          <a:noFill/>
          <a:ln w="9525">
            <a:noFill/>
            <a:miter lim="800000"/>
            <a:headEnd/>
            <a:tailEnd/>
          </a:ln>
        </p:spPr>
        <p:txBody>
          <a:bodyPr>
            <a:spAutoFit/>
          </a:bodyPr>
          <a:lstStyle/>
          <a:p>
            <a:pPr algn="ctr">
              <a:spcBef>
                <a:spcPct val="50000"/>
              </a:spcBef>
            </a:pPr>
            <a:r>
              <a:rPr lang="ru-RU" altLang="ru-RU" sz="2000" b="1">
                <a:solidFill>
                  <a:srgbClr val="000000"/>
                </a:solidFill>
              </a:rPr>
              <a:t>Иоган Себастьян Бах</a:t>
            </a:r>
          </a:p>
        </p:txBody>
      </p:sp>
      <p:sp>
        <p:nvSpPr>
          <p:cNvPr id="31747" name="Text Box 6"/>
          <p:cNvSpPr txBox="1">
            <a:spLocks noChangeArrowheads="1"/>
          </p:cNvSpPr>
          <p:nvPr/>
        </p:nvSpPr>
        <p:spPr bwMode="auto">
          <a:xfrm>
            <a:off x="1692275" y="2060575"/>
            <a:ext cx="3816350" cy="3749675"/>
          </a:xfrm>
          <a:prstGeom prst="rect">
            <a:avLst/>
          </a:prstGeom>
          <a:noFill/>
          <a:ln w="9525">
            <a:noFill/>
            <a:miter lim="800000"/>
            <a:headEnd/>
            <a:tailEnd/>
          </a:ln>
        </p:spPr>
        <p:txBody>
          <a:bodyPr>
            <a:spAutoFit/>
          </a:bodyPr>
          <a:lstStyle/>
          <a:p>
            <a:pPr algn="ctr">
              <a:spcBef>
                <a:spcPct val="50000"/>
              </a:spcBef>
            </a:pPr>
            <a:r>
              <a:rPr lang="ru-RU" altLang="ru-RU" sz="2000" b="1">
                <a:solidFill>
                  <a:srgbClr val="800000"/>
                </a:solidFill>
              </a:rPr>
              <a:t>Мы находим в произведениях Баха  детальную и органическую сплочённость. Закон золотого деления проявляется в них  с поразительной точностью в соотношениях крупных и мелких частей, как в строгих, так и в свободных формах, что несомненно соответствует характеру этого гениального композитора.</a:t>
            </a:r>
          </a:p>
        </p:txBody>
      </p:sp>
      <p:sp>
        <p:nvSpPr>
          <p:cNvPr id="31748" name="Text Box 7"/>
          <p:cNvSpPr txBox="1">
            <a:spLocks noChangeArrowheads="1"/>
          </p:cNvSpPr>
          <p:nvPr/>
        </p:nvSpPr>
        <p:spPr bwMode="auto">
          <a:xfrm>
            <a:off x="1979613" y="765175"/>
            <a:ext cx="5976937" cy="762000"/>
          </a:xfrm>
          <a:prstGeom prst="rect">
            <a:avLst/>
          </a:prstGeom>
          <a:noFill/>
          <a:ln w="9525">
            <a:noFill/>
            <a:miter lim="800000"/>
            <a:headEnd/>
            <a:tailEnd/>
          </a:ln>
        </p:spPr>
        <p:txBody>
          <a:bodyPr>
            <a:spAutoFit/>
          </a:bodyPr>
          <a:lstStyle/>
          <a:p>
            <a:pPr algn="ctr">
              <a:spcBef>
                <a:spcPct val="50000"/>
              </a:spcBef>
            </a:pPr>
            <a:r>
              <a:rPr lang="ru-RU" altLang="ru-RU" sz="4400" b="1">
                <a:solidFill>
                  <a:srgbClr val="000000"/>
                </a:solidFill>
                <a:latin typeface="Monotype Corsiva" pitchFamily="66" charset="0"/>
              </a:rPr>
              <a:t>Хроматическая фантазия</a:t>
            </a:r>
          </a:p>
        </p:txBody>
      </p:sp>
      <p:pic>
        <p:nvPicPr>
          <p:cNvPr id="31749" name="Picture 8" descr="und7"/>
          <p:cNvPicPr>
            <a:picLocks noChangeAspect="1" noChangeArrowheads="1"/>
          </p:cNvPicPr>
          <p:nvPr/>
        </p:nvPicPr>
        <p:blipFill>
          <a:blip r:embed="rId4"/>
          <a:srcRect/>
          <a:stretch>
            <a:fillRect/>
          </a:stretch>
        </p:blipFill>
        <p:spPr bwMode="auto">
          <a:xfrm flipH="1" flipV="1">
            <a:off x="4646613" y="100013"/>
            <a:ext cx="4354512" cy="107950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3" descr="beethoven"/>
          <p:cNvPicPr>
            <a:picLocks noChangeAspect="1" noChangeArrowheads="1"/>
          </p:cNvPicPr>
          <p:nvPr/>
        </p:nvPicPr>
        <p:blipFill>
          <a:blip r:embed="rId3"/>
          <a:srcRect/>
          <a:stretch>
            <a:fillRect/>
          </a:stretch>
        </p:blipFill>
        <p:spPr bwMode="auto">
          <a:xfrm>
            <a:off x="6011863" y="1916113"/>
            <a:ext cx="2903537" cy="3671887"/>
          </a:xfrm>
          <a:prstGeom prst="rect">
            <a:avLst/>
          </a:prstGeom>
          <a:noFill/>
          <a:ln w="9525">
            <a:noFill/>
            <a:miter lim="800000"/>
            <a:headEnd/>
            <a:tailEnd/>
          </a:ln>
        </p:spPr>
      </p:pic>
      <p:sp>
        <p:nvSpPr>
          <p:cNvPr id="32770" name="Text Box 14"/>
          <p:cNvSpPr txBox="1">
            <a:spLocks noChangeArrowheads="1"/>
          </p:cNvSpPr>
          <p:nvPr/>
        </p:nvSpPr>
        <p:spPr bwMode="auto">
          <a:xfrm>
            <a:off x="1187450" y="692150"/>
            <a:ext cx="5832475" cy="1006475"/>
          </a:xfrm>
          <a:prstGeom prst="rect">
            <a:avLst/>
          </a:prstGeom>
          <a:noFill/>
          <a:ln w="9525">
            <a:noFill/>
            <a:miter lim="800000"/>
            <a:headEnd/>
            <a:tailEnd/>
          </a:ln>
        </p:spPr>
        <p:txBody>
          <a:bodyPr>
            <a:spAutoFit/>
          </a:bodyPr>
          <a:lstStyle/>
          <a:p>
            <a:pPr algn="ctr">
              <a:spcBef>
                <a:spcPct val="50000"/>
              </a:spcBef>
            </a:pPr>
            <a:r>
              <a:rPr kumimoji="0" lang="ru-RU" altLang="ru-RU" sz="6000" b="1" i="1">
                <a:solidFill>
                  <a:srgbClr val="800000"/>
                </a:solidFill>
                <a:latin typeface="Monotype Corsiva" pitchFamily="66" charset="0"/>
              </a:rPr>
              <a:t>Лунная соната</a:t>
            </a:r>
          </a:p>
        </p:txBody>
      </p:sp>
      <p:sp>
        <p:nvSpPr>
          <p:cNvPr id="20484" name="Text Box 15"/>
          <p:cNvSpPr txBox="1">
            <a:spLocks noChangeArrowheads="1"/>
          </p:cNvSpPr>
          <p:nvPr/>
        </p:nvSpPr>
        <p:spPr bwMode="auto">
          <a:xfrm>
            <a:off x="6011863" y="5583238"/>
            <a:ext cx="2879725" cy="384175"/>
          </a:xfrm>
          <a:prstGeom prst="rect">
            <a:avLst/>
          </a:prstGeom>
          <a:solidFill>
            <a:schemeClr val="accent1">
              <a:lumMod val="40000"/>
              <a:lumOff val="60000"/>
            </a:schemeClr>
          </a:solidFill>
          <a:ln>
            <a:noFill/>
          </a:ln>
        </p:spPr>
        <p:txBody>
          <a:bodyPr>
            <a:spAutoFit/>
          </a:bodyPr>
          <a:lstStyle>
            <a:lvl1pPr eaLnBrk="0" hangingPunct="0">
              <a:spcBef>
                <a:spcPct val="20000"/>
              </a:spcBef>
              <a:buClr>
                <a:schemeClr val="hlink"/>
              </a:buClr>
              <a:buFont typeface="Wingdings" pitchFamily="2" charset="2"/>
              <a:buChar char="l"/>
              <a:defRPr sz="3200" b="1">
                <a:solidFill>
                  <a:schemeClr val="tx1"/>
                </a:solidFill>
                <a:latin typeface="Arial" charset="0"/>
              </a:defRPr>
            </a:lvl1pPr>
            <a:lvl2pPr marL="742950" indent="-285750" eaLnBrk="0" hangingPunct="0">
              <a:spcBef>
                <a:spcPct val="20000"/>
              </a:spcBef>
              <a:buClr>
                <a:schemeClr val="hlink"/>
              </a:buClr>
              <a:buChar char="–"/>
              <a:defRPr sz="2800" b="1">
                <a:solidFill>
                  <a:schemeClr val="tx1"/>
                </a:solidFill>
                <a:latin typeface="Arial" charset="0"/>
              </a:defRPr>
            </a:lvl2pPr>
            <a:lvl3pPr marL="1143000" indent="-228600" eaLnBrk="0" hangingPunct="0">
              <a:spcBef>
                <a:spcPct val="20000"/>
              </a:spcBef>
              <a:buClr>
                <a:schemeClr val="hlink"/>
              </a:buClr>
              <a:buChar char="•"/>
              <a:defRPr sz="2400" b="1">
                <a:solidFill>
                  <a:schemeClr val="tx1"/>
                </a:solidFill>
                <a:latin typeface="Arial" charset="0"/>
              </a:defRPr>
            </a:lvl3pPr>
            <a:lvl4pPr marL="1600200" indent="-228600" eaLnBrk="0" hangingPunct="0">
              <a:spcBef>
                <a:spcPct val="20000"/>
              </a:spcBef>
              <a:buClr>
                <a:schemeClr val="hlink"/>
              </a:buClr>
              <a:buChar char="–"/>
              <a:defRPr sz="2000" b="1">
                <a:solidFill>
                  <a:schemeClr val="tx1"/>
                </a:solidFill>
                <a:latin typeface="Arial" charset="0"/>
              </a:defRPr>
            </a:lvl4pPr>
            <a:lvl5pPr marL="2057400" indent="-228600" eaLnBrk="0" hangingPunct="0">
              <a:spcBef>
                <a:spcPct val="20000"/>
              </a:spcBef>
              <a:buClr>
                <a:schemeClr val="hlink"/>
              </a:buClr>
              <a:buChar char="•"/>
              <a:defRPr sz="2000" b="1">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charset="0"/>
              </a:defRPr>
            </a:lvl9pPr>
          </a:lstStyle>
          <a:p>
            <a:pPr algn="ctr" eaLnBrk="1" hangingPunct="1">
              <a:spcBef>
                <a:spcPct val="50000"/>
              </a:spcBef>
              <a:buClrTx/>
              <a:buFontTx/>
              <a:buNone/>
              <a:defRPr/>
            </a:pPr>
            <a:r>
              <a:rPr kumimoji="0" lang="ru-RU" altLang="ru-RU" sz="1900" dirty="0" smtClean="0">
                <a:solidFill>
                  <a:srgbClr val="000000"/>
                </a:solidFill>
              </a:rPr>
              <a:t>Людвиг </a:t>
            </a:r>
            <a:r>
              <a:rPr kumimoji="0" lang="ru-RU" altLang="ru-RU" sz="1900" dirty="0" err="1" smtClean="0">
                <a:solidFill>
                  <a:srgbClr val="000000"/>
                </a:solidFill>
              </a:rPr>
              <a:t>ван</a:t>
            </a:r>
            <a:r>
              <a:rPr kumimoji="0" lang="ru-RU" altLang="ru-RU" sz="1900" dirty="0" smtClean="0">
                <a:solidFill>
                  <a:srgbClr val="000000"/>
                </a:solidFill>
              </a:rPr>
              <a:t> Бетховен</a:t>
            </a:r>
          </a:p>
        </p:txBody>
      </p:sp>
      <p:sp>
        <p:nvSpPr>
          <p:cNvPr id="32772" name="Text Box 18"/>
          <p:cNvSpPr txBox="1">
            <a:spLocks noChangeArrowheads="1"/>
          </p:cNvSpPr>
          <p:nvPr/>
        </p:nvSpPr>
        <p:spPr bwMode="auto">
          <a:xfrm>
            <a:off x="1619250" y="2565400"/>
            <a:ext cx="4103688" cy="2225675"/>
          </a:xfrm>
          <a:prstGeom prst="rect">
            <a:avLst/>
          </a:prstGeom>
          <a:noFill/>
          <a:ln w="9525">
            <a:noFill/>
            <a:miter lim="800000"/>
            <a:headEnd/>
            <a:tailEnd/>
          </a:ln>
        </p:spPr>
        <p:txBody>
          <a:bodyPr>
            <a:spAutoFit/>
          </a:bodyPr>
          <a:lstStyle/>
          <a:p>
            <a:pPr algn="ctr">
              <a:spcBef>
                <a:spcPct val="50000"/>
              </a:spcBef>
            </a:pPr>
            <a:r>
              <a:rPr lang="ru-RU" altLang="ru-RU" sz="2000" b="1">
                <a:solidFill>
                  <a:srgbClr val="000000"/>
                </a:solidFill>
              </a:rPr>
              <a:t>В </a:t>
            </a:r>
            <a:r>
              <a:rPr lang="ru-RU" altLang="ru-RU" sz="2000" b="1">
                <a:solidFill>
                  <a:srgbClr val="A50021"/>
                </a:solidFill>
              </a:rPr>
              <a:t>«Лунной сонате» </a:t>
            </a:r>
            <a:r>
              <a:rPr lang="ru-RU" altLang="ru-RU" sz="2000" b="1">
                <a:solidFill>
                  <a:srgbClr val="000000"/>
                </a:solidFill>
              </a:rPr>
              <a:t>проявление закона золотого сечения глубоко логично, оно указывает на силу темперамента Бетховена и  в точности совпадает со всеми моментами высшего напряжения чувств. </a:t>
            </a:r>
          </a:p>
        </p:txBody>
      </p:sp>
      <p:pic>
        <p:nvPicPr>
          <p:cNvPr id="32773" name="Picture 21" descr="und7"/>
          <p:cNvPicPr>
            <a:picLocks noChangeAspect="1" noChangeArrowheads="1"/>
          </p:cNvPicPr>
          <p:nvPr/>
        </p:nvPicPr>
        <p:blipFill>
          <a:blip r:embed="rId4"/>
          <a:srcRect/>
          <a:stretch>
            <a:fillRect/>
          </a:stretch>
        </p:blipFill>
        <p:spPr bwMode="auto">
          <a:xfrm flipH="1" flipV="1">
            <a:off x="4689475" y="100013"/>
            <a:ext cx="4354513" cy="1079500"/>
          </a:xfrm>
          <a:prstGeom prst="rect">
            <a:avLst/>
          </a:prstGeom>
          <a:noFill/>
          <a:ln w="9525">
            <a:noFill/>
            <a:miter lim="800000"/>
            <a:headEnd/>
            <a:tailEnd/>
          </a:ln>
        </p:spPr>
      </p:pic>
      <p:pic>
        <p:nvPicPr>
          <p:cNvPr id="32776" name="lyudvig_van_betkhoven_-_lunnaya_sonata_v_sovremennoy_obrabotke_(zaycev.net).mp3">
            <a:hlinkClick r:id="" action="ppaction://media"/>
          </p:cNvPr>
          <p:cNvPicPr>
            <a:picLocks noRot="1" noChangeAspect="1" noChangeArrowheads="1"/>
          </p:cNvPicPr>
          <p:nvPr>
            <a:audioFile r:link="rId1"/>
          </p:nvPr>
        </p:nvPicPr>
        <p:blipFill>
          <a:blip r:embed="rId5"/>
          <a:srcRect/>
          <a:stretch>
            <a:fillRect/>
          </a:stretch>
        </p:blipFill>
        <p:spPr bwMode="auto">
          <a:xfrm>
            <a:off x="8459788" y="6308725"/>
            <a:ext cx="304800" cy="304800"/>
          </a:xfrm>
          <a:prstGeom prst="rect">
            <a:avLst/>
          </a:prstGeom>
          <a:noFill/>
        </p:spPr>
      </p:pic>
    </p:spTree>
  </p:cSld>
  <p:clrMapOvr>
    <a:masterClrMapping/>
  </p:clrMapOvr>
  <p:transition spd="med">
    <p:strips dir="ru"/>
  </p:transition>
  <p:timing>
    <p:tnLst>
      <p:par>
        <p:cTn id="1" dur="indefinite" restart="never" nodeType="tmRoot">
          <p:childTnLst>
            <p:seq concurrent="1" nextAc="seek">
              <p:cTn id="2" restart="whenNotActive" fill="hold" evtFilter="cancelBubble" nodeType="interactiveSeq">
                <p:stCondLst>
                  <p:cond evt="onClick" delay="0">
                    <p:tgtEl>
                      <p:spTgt spid="3277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768" fill="hold"/>
                                        <p:tgtEl>
                                          <p:spTgt spid="32776"/>
                                        </p:tgtEl>
                                      </p:cBhvr>
                                    </p:cmd>
                                  </p:childTnLst>
                                </p:cTn>
                              </p:par>
                            </p:childTnLst>
                          </p:cTn>
                        </p:par>
                      </p:childTnLst>
                    </p:cTn>
                  </p:par>
                </p:childTnLst>
              </p:cTn>
              <p:nextCondLst>
                <p:cond evt="onClick" delay="0">
                  <p:tgtEl>
                    <p:spTgt spid="3277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277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pic"/>
          <p:cNvPicPr>
            <a:picLocks noChangeAspect="1" noChangeArrowheads="1"/>
          </p:cNvPicPr>
          <p:nvPr/>
        </p:nvPicPr>
        <p:blipFill>
          <a:blip r:embed="rId3"/>
          <a:srcRect/>
          <a:stretch>
            <a:fillRect/>
          </a:stretch>
        </p:blipFill>
        <p:spPr bwMode="auto">
          <a:xfrm>
            <a:off x="1258888" y="0"/>
            <a:ext cx="2649537" cy="3073400"/>
          </a:xfrm>
          <a:prstGeom prst="rect">
            <a:avLst/>
          </a:prstGeom>
          <a:noFill/>
          <a:ln w="9525">
            <a:noFill/>
            <a:miter lim="800000"/>
            <a:headEnd/>
            <a:tailEnd/>
          </a:ln>
        </p:spPr>
      </p:pic>
      <p:sp>
        <p:nvSpPr>
          <p:cNvPr id="33794" name="Text Box 7"/>
          <p:cNvSpPr txBox="1">
            <a:spLocks noChangeArrowheads="1"/>
          </p:cNvSpPr>
          <p:nvPr/>
        </p:nvSpPr>
        <p:spPr bwMode="auto">
          <a:xfrm>
            <a:off x="4067175" y="1412875"/>
            <a:ext cx="4899025" cy="1311275"/>
          </a:xfrm>
          <a:prstGeom prst="rect">
            <a:avLst/>
          </a:prstGeom>
          <a:noFill/>
          <a:ln w="9525">
            <a:noFill/>
            <a:miter lim="800000"/>
            <a:headEnd/>
            <a:tailEnd/>
          </a:ln>
        </p:spPr>
        <p:txBody>
          <a:bodyPr>
            <a:spAutoFit/>
          </a:bodyPr>
          <a:lstStyle/>
          <a:p>
            <a:pPr algn="ctr">
              <a:spcBef>
                <a:spcPct val="50000"/>
              </a:spcBef>
            </a:pPr>
            <a:r>
              <a:rPr kumimoji="0" lang="ru-RU" altLang="ru-RU" sz="4000" b="1">
                <a:solidFill>
                  <a:srgbClr val="800000"/>
                </a:solidFill>
                <a:latin typeface="Monotype Corsiva" pitchFamily="66" charset="0"/>
              </a:rPr>
              <a:t>Увертюра к опере                         «Руслан и Людмила»</a:t>
            </a:r>
          </a:p>
        </p:txBody>
      </p:sp>
      <p:sp>
        <p:nvSpPr>
          <p:cNvPr id="21508" name="Text Box 8"/>
          <p:cNvSpPr txBox="1">
            <a:spLocks noChangeArrowheads="1"/>
          </p:cNvSpPr>
          <p:nvPr/>
        </p:nvSpPr>
        <p:spPr bwMode="auto">
          <a:xfrm>
            <a:off x="1258888" y="3068638"/>
            <a:ext cx="2649537" cy="366712"/>
          </a:xfrm>
          <a:prstGeom prst="rect">
            <a:avLst/>
          </a:prstGeom>
          <a:solidFill>
            <a:schemeClr val="accent4">
              <a:lumMod val="10000"/>
              <a:lumOff val="90000"/>
            </a:schemeClr>
          </a:solidFill>
          <a:ln>
            <a:noFill/>
          </a:ln>
        </p:spPr>
        <p:txBody>
          <a:bodyPr>
            <a:spAutoFit/>
          </a:bodyPr>
          <a:lstStyle>
            <a:lvl1pPr eaLnBrk="0" hangingPunct="0">
              <a:spcBef>
                <a:spcPct val="20000"/>
              </a:spcBef>
              <a:buClr>
                <a:schemeClr val="hlink"/>
              </a:buClr>
              <a:buFont typeface="Wingdings" pitchFamily="2" charset="2"/>
              <a:buChar char="l"/>
              <a:defRPr sz="3200" b="1">
                <a:solidFill>
                  <a:schemeClr val="tx1"/>
                </a:solidFill>
                <a:latin typeface="Arial" charset="0"/>
              </a:defRPr>
            </a:lvl1pPr>
            <a:lvl2pPr marL="742950" indent="-285750" eaLnBrk="0" hangingPunct="0">
              <a:spcBef>
                <a:spcPct val="20000"/>
              </a:spcBef>
              <a:buClr>
                <a:schemeClr val="hlink"/>
              </a:buClr>
              <a:buChar char="–"/>
              <a:defRPr sz="2800" b="1">
                <a:solidFill>
                  <a:schemeClr val="tx1"/>
                </a:solidFill>
                <a:latin typeface="Arial" charset="0"/>
              </a:defRPr>
            </a:lvl2pPr>
            <a:lvl3pPr marL="1143000" indent="-228600" eaLnBrk="0" hangingPunct="0">
              <a:spcBef>
                <a:spcPct val="20000"/>
              </a:spcBef>
              <a:buClr>
                <a:schemeClr val="hlink"/>
              </a:buClr>
              <a:buChar char="•"/>
              <a:defRPr sz="2400" b="1">
                <a:solidFill>
                  <a:schemeClr val="tx1"/>
                </a:solidFill>
                <a:latin typeface="Arial" charset="0"/>
              </a:defRPr>
            </a:lvl3pPr>
            <a:lvl4pPr marL="1600200" indent="-228600" eaLnBrk="0" hangingPunct="0">
              <a:spcBef>
                <a:spcPct val="20000"/>
              </a:spcBef>
              <a:buClr>
                <a:schemeClr val="hlink"/>
              </a:buClr>
              <a:buChar char="–"/>
              <a:defRPr sz="2000" b="1">
                <a:solidFill>
                  <a:schemeClr val="tx1"/>
                </a:solidFill>
                <a:latin typeface="Arial" charset="0"/>
              </a:defRPr>
            </a:lvl4pPr>
            <a:lvl5pPr marL="2057400" indent="-228600" eaLnBrk="0" hangingPunct="0">
              <a:spcBef>
                <a:spcPct val="20000"/>
              </a:spcBef>
              <a:buClr>
                <a:schemeClr val="hlink"/>
              </a:buClr>
              <a:buChar char="•"/>
              <a:defRPr sz="2000" b="1">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charset="0"/>
              </a:defRPr>
            </a:lvl9pPr>
          </a:lstStyle>
          <a:p>
            <a:pPr algn="ctr" eaLnBrk="1" hangingPunct="1">
              <a:spcBef>
                <a:spcPct val="50000"/>
              </a:spcBef>
              <a:buClrTx/>
              <a:buFontTx/>
              <a:buNone/>
              <a:defRPr/>
            </a:pPr>
            <a:r>
              <a:rPr kumimoji="0" lang="ru-RU" altLang="ru-RU" sz="1800" dirty="0" smtClean="0"/>
              <a:t>М.И. Глинка</a:t>
            </a:r>
          </a:p>
        </p:txBody>
      </p:sp>
      <p:sp>
        <p:nvSpPr>
          <p:cNvPr id="33796" name="Text Box 11"/>
          <p:cNvSpPr txBox="1">
            <a:spLocks noChangeArrowheads="1"/>
          </p:cNvSpPr>
          <p:nvPr/>
        </p:nvSpPr>
        <p:spPr bwMode="auto">
          <a:xfrm>
            <a:off x="2555875" y="3789363"/>
            <a:ext cx="5688013" cy="1920875"/>
          </a:xfrm>
          <a:prstGeom prst="rect">
            <a:avLst/>
          </a:prstGeom>
          <a:noFill/>
          <a:ln w="9525">
            <a:noFill/>
            <a:miter lim="800000"/>
            <a:headEnd/>
            <a:tailEnd/>
          </a:ln>
        </p:spPr>
        <p:txBody>
          <a:bodyPr>
            <a:spAutoFit/>
          </a:bodyPr>
          <a:lstStyle/>
          <a:p>
            <a:pPr algn="ctr">
              <a:spcBef>
                <a:spcPct val="50000"/>
              </a:spcBef>
            </a:pPr>
            <a:r>
              <a:rPr lang="ru-RU" altLang="ru-RU" sz="2000" b="1"/>
              <a:t>Простейший математический анализ музыкальных произведений М.И. Глинки убеждает в применении закона золотого сечения только лишь в широких масштабах при полном отсутствии мелочных соответствий.</a:t>
            </a:r>
          </a:p>
        </p:txBody>
      </p:sp>
      <p:pic>
        <p:nvPicPr>
          <p:cNvPr id="33797" name="Picture 12" descr="und7"/>
          <p:cNvPicPr>
            <a:picLocks noChangeAspect="1" noChangeArrowheads="1"/>
          </p:cNvPicPr>
          <p:nvPr/>
        </p:nvPicPr>
        <p:blipFill>
          <a:blip r:embed="rId4"/>
          <a:srcRect/>
          <a:stretch>
            <a:fillRect/>
          </a:stretch>
        </p:blipFill>
        <p:spPr bwMode="auto">
          <a:xfrm flipH="1" flipV="1">
            <a:off x="4646613" y="100013"/>
            <a:ext cx="4354512" cy="1079500"/>
          </a:xfrm>
          <a:prstGeom prst="rect">
            <a:avLst/>
          </a:prstGeom>
          <a:noFill/>
          <a:ln w="9525">
            <a:noFill/>
            <a:miter lim="800000"/>
            <a:headEnd/>
            <a:tailEnd/>
          </a:ln>
        </p:spPr>
      </p:pic>
      <p:pic>
        <p:nvPicPr>
          <p:cNvPr id="33800" name="Glinka_-_Uvertyura_K_Opere_039Ruslan_I_Lyudmila039_(krolikovmp3.net).mp3">
            <a:hlinkClick r:id="" action="ppaction://media"/>
          </p:cNvPr>
          <p:cNvPicPr>
            <a:picLocks noRot="1" noChangeAspect="1" noChangeArrowheads="1"/>
          </p:cNvPicPr>
          <p:nvPr>
            <a:audioFile r:link="rId1"/>
          </p:nvPr>
        </p:nvPicPr>
        <p:blipFill>
          <a:blip r:embed="rId5"/>
          <a:srcRect/>
          <a:stretch>
            <a:fillRect/>
          </a:stretch>
        </p:blipFill>
        <p:spPr bwMode="auto">
          <a:xfrm>
            <a:off x="8604250" y="6308725"/>
            <a:ext cx="304800" cy="304800"/>
          </a:xfrm>
          <a:prstGeom prst="rect">
            <a:avLst/>
          </a:prstGeom>
          <a:noFill/>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310" fill="hold"/>
                                        <p:tgtEl>
                                          <p:spTgt spid="3380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380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275856" y="188640"/>
            <a:ext cx="4104456" cy="1143000"/>
          </a:xfrm>
          <a:prstGeom prst="rect">
            <a:avLst/>
          </a:prstGeom>
          <a:solidFill>
            <a:schemeClr val="accent1">
              <a:lumMod val="40000"/>
              <a:lumOff val="60000"/>
            </a:schemeClr>
          </a:solidFill>
          <a:ln w="9525">
            <a:noFill/>
            <a:miter lim="800000"/>
            <a:headEnd/>
            <a:tailEnd/>
          </a:ln>
          <a:effectLst>
            <a:outerShdw dist="35921" dir="2700000" algn="ctr" rotWithShape="0">
              <a:schemeClr val="bg1"/>
            </a:outerShdw>
          </a:effectLst>
          <a:scene3d>
            <a:camera prst="orthographicFront"/>
            <a:lightRig rig="threePt" dir="t"/>
          </a:scene3d>
          <a:sp3d>
            <a:bevelT w="152400" h="50800" prst="softRound"/>
          </a:sp3d>
        </p:spPr>
        <p:txBody>
          <a:bodyPr lIns="92075" tIns="46038" rIns="92075" bIns="46038" anchor="ctr"/>
          <a:lstStyle/>
          <a:p>
            <a:pPr algn="ctr">
              <a:lnSpc>
                <a:spcPct val="80000"/>
              </a:lnSpc>
              <a:defRPr/>
            </a:pPr>
            <a:r>
              <a:rPr kumimoji="0" lang="ru-RU" sz="4800" b="1" dirty="0">
                <a:solidFill>
                  <a:srgbClr val="A50021"/>
                </a:solidFill>
                <a:effectLst>
                  <a:outerShdw blurRad="38100" dist="38100" dir="2700000" algn="tl">
                    <a:srgbClr val="000000"/>
                  </a:outerShdw>
                </a:effectLst>
                <a:latin typeface="Garamond" pitchFamily="18" charset="0"/>
              </a:rPr>
              <a:t>Цель занятия</a:t>
            </a:r>
          </a:p>
        </p:txBody>
      </p:sp>
      <p:sp>
        <p:nvSpPr>
          <p:cNvPr id="35841" name="Rectangle 1"/>
          <p:cNvSpPr>
            <a:spLocks noChangeArrowheads="1"/>
          </p:cNvSpPr>
          <p:nvPr/>
        </p:nvSpPr>
        <p:spPr bwMode="auto">
          <a:xfrm>
            <a:off x="1568482" y="1556792"/>
            <a:ext cx="7575518" cy="2123658"/>
          </a:xfrm>
          <a:prstGeom prst="rect">
            <a:avLst/>
          </a:prstGeom>
          <a:solidFill>
            <a:schemeClr val="accent4">
              <a:lumMod val="10000"/>
              <a:lumOff val="90000"/>
            </a:schemeClr>
          </a:solidFill>
          <a:ln w="9525">
            <a:noFill/>
            <a:miter lim="800000"/>
            <a:headEnd/>
            <a:tailEnd/>
          </a:ln>
          <a:effectLst/>
          <a:scene3d>
            <a:camera prst="orthographicFront"/>
            <a:lightRig rig="threePt" dir="t"/>
          </a:scene3d>
          <a:sp3d>
            <a:bevelT w="152400" h="50800" prst="softRound"/>
          </a:sp3d>
        </p:spPr>
        <p:txBody>
          <a:bodyPr anchor="ctr">
            <a:spAutoFit/>
          </a:bodyPr>
          <a:lstStyle/>
          <a:p>
            <a:pPr algn="ctr" eaLnBrk="0" hangingPunct="0">
              <a:defRPr/>
            </a:pPr>
            <a:r>
              <a:rPr lang="ru-RU" sz="4000" b="1">
                <a:latin typeface="Monotype Corsiva" pitchFamily="66" charset="0"/>
                <a:cs typeface="Times New Roman" pitchFamily="18" charset="0"/>
              </a:rPr>
              <a:t>Рассмотреть связь между законами математики и их проявлением в музыке.</a:t>
            </a:r>
            <a:endParaRPr lang="ru-RU" sz="4000" b="1">
              <a:latin typeface="Monotype Corsiva" pitchFamily="66" charset="0"/>
            </a:endParaRPr>
          </a:p>
        </p:txBody>
      </p:sp>
      <p:pic>
        <p:nvPicPr>
          <p:cNvPr id="4" name="Рисунок 3" descr="music.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1403350" y="3284538"/>
            <a:ext cx="2679700" cy="3573462"/>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nodeType="afterGroup">
                            <p:stCondLst>
                              <p:cond delay="2000"/>
                            </p:stCondLst>
                            <p:childTnLst>
                              <p:par>
                                <p:cTn id="13" presetID="20" presetClass="entr" presetSubtype="0" fill="hold" nodeType="afterEffect">
                                  <p:stCondLst>
                                    <p:cond delay="0"/>
                                  </p:stCondLst>
                                  <p:childTnLst>
                                    <p:set>
                                      <p:cBhvr>
                                        <p:cTn id="14" dur="1" fill="hold">
                                          <p:stCondLst>
                                            <p:cond delay="0"/>
                                          </p:stCondLst>
                                        </p:cTn>
                                        <p:tgtEl>
                                          <p:spTgt spid="35841"/>
                                        </p:tgtEl>
                                        <p:attrNameLst>
                                          <p:attrName>style.visibility</p:attrName>
                                        </p:attrNameLst>
                                      </p:cBhvr>
                                      <p:to>
                                        <p:strVal val="visible"/>
                                      </p:to>
                                    </p:set>
                                    <p:animEffect transition="in" filter="wedge">
                                      <p:cBhvr>
                                        <p:cTn id="15" dur="2000"/>
                                        <p:tgtEl>
                                          <p:spTgt spid="35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descr="wallpicagen">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4818" name="Text Box 4"/>
          <p:cNvSpPr txBox="1">
            <a:spLocks noChangeArrowheads="1"/>
          </p:cNvSpPr>
          <p:nvPr/>
        </p:nvSpPr>
        <p:spPr bwMode="auto">
          <a:xfrm>
            <a:off x="2428875" y="3357563"/>
            <a:ext cx="6588125" cy="3300412"/>
          </a:xfrm>
          <a:prstGeom prst="rect">
            <a:avLst/>
          </a:prstGeom>
          <a:solidFill>
            <a:srgbClr val="000000"/>
          </a:solidFill>
          <a:ln w="9525">
            <a:noFill/>
            <a:miter lim="800000"/>
            <a:headEnd/>
            <a:tailEnd/>
          </a:ln>
        </p:spPr>
        <p:txBody>
          <a:bodyPr>
            <a:spAutoFit/>
          </a:bodyPr>
          <a:lstStyle/>
          <a:p>
            <a:pPr algn="ctr">
              <a:spcBef>
                <a:spcPct val="50000"/>
              </a:spcBef>
            </a:pPr>
            <a:r>
              <a:rPr kumimoji="0" lang="ru-RU" altLang="ru-RU" sz="1600" b="1">
                <a:solidFill>
                  <a:schemeClr val="accent2"/>
                </a:solidFill>
                <a:latin typeface="Arial" charset="0"/>
              </a:rPr>
              <a:t>Итак, гармония космоса была воплощена пифагорейцами в сфере музыки. Идея совершенства окружающего мира владела умами ученых и в последующие эпохи. В первой половине XVII в. И.Кеплер установил семь основных гармонических интервалов: октаву - 2/1, большую сексту - 5/3, малую сексту - 8/5, чистую квинту - 3/2, чистую кварту - 4/3, большую терцию - 5/4 и малую терцию - 6/5. С помощью этих интервалов он выводит весь звукоряд как мажорного, так и минорного наклонения. После долгих поисков гармоничных отношений "на небе", проделав огромную вычислительную работу, И.Кеплер установил, что отношения экстремальных углов скоростей для некоторых планет близки к гармоническим: Марс - 3/2, Юпитер - 6/5, Сатурн -</a:t>
            </a:r>
            <a:r>
              <a:rPr kumimoji="0" lang="ru-RU" altLang="ru-RU" b="1">
                <a:solidFill>
                  <a:schemeClr val="accent2"/>
                </a:solidFill>
                <a:latin typeface="Arial" charset="0"/>
              </a:rPr>
              <a:t> 5/4. </a:t>
            </a:r>
          </a:p>
        </p:txBody>
      </p:sp>
    </p:spTree>
  </p:cSld>
  <p:clrMapOvr>
    <a:masterClrMapping/>
  </p:clrMapOvr>
  <p:transition spd="med">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23" descr="PH01759">
            <a:hlinkClick r:id="rId2"/>
          </p:cNvPr>
          <p:cNvPicPr>
            <a:picLocks noChangeAspect="1" noChangeArrowheads="1"/>
          </p:cNvPicPr>
          <p:nvPr/>
        </p:nvPicPr>
        <p:blipFill>
          <a:blip r:embed="rId3"/>
          <a:srcRect/>
          <a:stretch>
            <a:fillRect/>
          </a:stretch>
        </p:blipFill>
        <p:spPr bwMode="auto">
          <a:xfrm>
            <a:off x="0" y="2276475"/>
            <a:ext cx="1865313" cy="2376488"/>
          </a:xfrm>
          <a:prstGeom prst="rect">
            <a:avLst/>
          </a:prstGeom>
          <a:noFill/>
          <a:ln w="9525">
            <a:noFill/>
            <a:miter lim="800000"/>
            <a:headEnd/>
            <a:tailEnd/>
          </a:ln>
        </p:spPr>
      </p:pic>
      <p:pic>
        <p:nvPicPr>
          <p:cNvPr id="35842" name="Picture 99" descr="auth-685-labelX">
            <a:hlinkClick r:id="rId4"/>
          </p:cNvPr>
          <p:cNvPicPr>
            <a:picLocks noChangeAspect="1" noChangeArrowheads="1"/>
          </p:cNvPicPr>
          <p:nvPr/>
        </p:nvPicPr>
        <p:blipFill>
          <a:blip r:embed="rId5"/>
          <a:srcRect/>
          <a:stretch>
            <a:fillRect/>
          </a:stretch>
        </p:blipFill>
        <p:spPr bwMode="auto">
          <a:xfrm>
            <a:off x="1692275" y="4508500"/>
            <a:ext cx="2174875" cy="2349500"/>
          </a:xfrm>
          <a:prstGeom prst="rect">
            <a:avLst/>
          </a:prstGeom>
          <a:noFill/>
          <a:ln w="9525">
            <a:noFill/>
            <a:miter lim="800000"/>
            <a:headEnd/>
            <a:tailEnd/>
          </a:ln>
        </p:spPr>
      </p:pic>
      <p:sp>
        <p:nvSpPr>
          <p:cNvPr id="23556" name="Text Box 4"/>
          <p:cNvSpPr txBox="1">
            <a:spLocks noChangeArrowheads="1"/>
          </p:cNvSpPr>
          <p:nvPr/>
        </p:nvSpPr>
        <p:spPr bwMode="auto">
          <a:xfrm>
            <a:off x="2484438" y="908050"/>
            <a:ext cx="5903912" cy="3554413"/>
          </a:xfrm>
          <a:prstGeom prst="rect">
            <a:avLst/>
          </a:prstGeom>
          <a:noFill/>
          <a:ln w="9525">
            <a:noFill/>
            <a:miter lim="800000"/>
            <a:headEnd/>
            <a:tailEnd/>
          </a:ln>
        </p:spPr>
        <p:txBody>
          <a:bodyPr>
            <a:spAutoFit/>
          </a:bodyPr>
          <a:lstStyle/>
          <a:p>
            <a:pPr algn="ctr">
              <a:spcBef>
                <a:spcPct val="50000"/>
              </a:spcBef>
              <a:defRPr/>
            </a:pPr>
            <a:r>
              <a:rPr lang="ru-RU" b="1" dirty="0">
                <a:solidFill>
                  <a:schemeClr val="tx2">
                    <a:lumMod val="75000"/>
                    <a:lumOff val="25000"/>
                  </a:schemeClr>
                </a:solidFill>
                <a:latin typeface="Arial" pitchFamily="34" charset="0"/>
              </a:rPr>
              <a:t>До сих пор никому не удавалось найти алгоритм, порождающий простую и красивую мелодию. Мы просто не знаем, какое волшебство происходит в голове композитора, создающего неповторимую мелодию. </a:t>
            </a:r>
          </a:p>
          <a:p>
            <a:pPr algn="ctr">
              <a:spcBef>
                <a:spcPct val="50000"/>
              </a:spcBef>
              <a:defRPr/>
            </a:pPr>
            <a:r>
              <a:rPr lang="ru-RU" b="1" dirty="0">
                <a:solidFill>
                  <a:srgbClr val="A50021"/>
                </a:solidFill>
                <a:latin typeface="Arial" pitchFamily="34" charset="0"/>
              </a:rPr>
              <a:t>Гениальное произведение </a:t>
            </a:r>
            <a:r>
              <a:rPr lang="ru-RU" b="1" dirty="0">
                <a:solidFill>
                  <a:schemeClr val="tx2">
                    <a:lumMod val="75000"/>
                    <a:lumOff val="25000"/>
                  </a:schemeClr>
                </a:solidFill>
                <a:latin typeface="Arial" pitchFamily="34" charset="0"/>
              </a:rPr>
              <a:t>- это результат вдохновения и мастерства его создателя. А еще своеобразная тайна, постичь которую порой невозможно. Решая задачи и слушая великую музыку, мы открываем в ней совершенство, простоту, гармонию и еще нечто такое, что неподвластно выражению словом...</a:t>
            </a:r>
          </a:p>
        </p:txBody>
      </p:sp>
      <p:pic>
        <p:nvPicPr>
          <p:cNvPr id="35844" name="Picture 5" descr="chajkov"/>
          <p:cNvPicPr>
            <a:picLocks noChangeAspect="1" noChangeArrowheads="1"/>
          </p:cNvPicPr>
          <p:nvPr/>
        </p:nvPicPr>
        <p:blipFill>
          <a:blip r:embed="rId6"/>
          <a:srcRect/>
          <a:stretch>
            <a:fillRect/>
          </a:stretch>
        </p:blipFill>
        <p:spPr bwMode="auto">
          <a:xfrm>
            <a:off x="7335838" y="4508500"/>
            <a:ext cx="1808162" cy="2349500"/>
          </a:xfrm>
          <a:prstGeom prst="rect">
            <a:avLst/>
          </a:prstGeom>
          <a:noFill/>
          <a:ln w="9525">
            <a:noFill/>
            <a:miter lim="800000"/>
            <a:headEnd/>
            <a:tailEnd/>
          </a:ln>
        </p:spPr>
      </p:pic>
      <p:pic>
        <p:nvPicPr>
          <p:cNvPr id="35845" name="Picture 51" descr="prt816">
            <a:hlinkClick r:id="rId7"/>
          </p:cNvPr>
          <p:cNvPicPr>
            <a:picLocks noChangeAspect="1" noChangeArrowheads="1"/>
          </p:cNvPicPr>
          <p:nvPr/>
        </p:nvPicPr>
        <p:blipFill>
          <a:blip r:embed="rId8"/>
          <a:srcRect/>
          <a:stretch>
            <a:fillRect/>
          </a:stretch>
        </p:blipFill>
        <p:spPr bwMode="auto">
          <a:xfrm>
            <a:off x="0" y="4508500"/>
            <a:ext cx="1870075" cy="2349500"/>
          </a:xfrm>
          <a:prstGeom prst="rect">
            <a:avLst/>
          </a:prstGeom>
          <a:noFill/>
          <a:ln w="9525">
            <a:noFill/>
            <a:miter lim="800000"/>
            <a:headEnd/>
            <a:tailEnd/>
          </a:ln>
        </p:spPr>
      </p:pic>
      <p:pic>
        <p:nvPicPr>
          <p:cNvPr id="35846" name="Picture 74" descr="PH02913">
            <a:hlinkClick r:id="rId9"/>
          </p:cNvPr>
          <p:cNvPicPr>
            <a:picLocks noChangeAspect="1" noChangeArrowheads="1"/>
          </p:cNvPicPr>
          <p:nvPr/>
        </p:nvPicPr>
        <p:blipFill>
          <a:blip r:embed="rId10"/>
          <a:srcRect/>
          <a:stretch>
            <a:fillRect/>
          </a:stretch>
        </p:blipFill>
        <p:spPr bwMode="auto">
          <a:xfrm>
            <a:off x="5510213" y="4508500"/>
            <a:ext cx="1820862" cy="2349500"/>
          </a:xfrm>
          <a:prstGeom prst="rect">
            <a:avLst/>
          </a:prstGeom>
          <a:noFill/>
          <a:ln w="9525">
            <a:noFill/>
            <a:miter lim="800000"/>
            <a:headEnd/>
            <a:tailEnd/>
          </a:ln>
        </p:spPr>
      </p:pic>
      <p:pic>
        <p:nvPicPr>
          <p:cNvPr id="35847" name="Picture 97" descr="0808-05">
            <a:hlinkClick r:id="rId11"/>
          </p:cNvPr>
          <p:cNvPicPr>
            <a:picLocks noChangeAspect="1" noChangeArrowheads="1"/>
          </p:cNvPicPr>
          <p:nvPr/>
        </p:nvPicPr>
        <p:blipFill>
          <a:blip r:embed="rId12"/>
          <a:srcRect/>
          <a:stretch>
            <a:fillRect/>
          </a:stretch>
        </p:blipFill>
        <p:spPr bwMode="auto">
          <a:xfrm>
            <a:off x="0" y="0"/>
            <a:ext cx="1882775" cy="2349500"/>
          </a:xfrm>
          <a:prstGeom prst="rect">
            <a:avLst/>
          </a:prstGeom>
          <a:noFill/>
          <a:ln w="9525">
            <a:noFill/>
            <a:miter lim="800000"/>
            <a:headEnd/>
            <a:tailEnd/>
          </a:ln>
        </p:spPr>
      </p:pic>
      <p:pic>
        <p:nvPicPr>
          <p:cNvPr id="35848" name="Picture 122" descr="vagner_rihard">
            <a:hlinkClick r:id="rId13"/>
          </p:cNvPr>
          <p:cNvPicPr>
            <a:picLocks noChangeAspect="1" noChangeArrowheads="1"/>
          </p:cNvPicPr>
          <p:nvPr/>
        </p:nvPicPr>
        <p:blipFill>
          <a:blip r:embed="rId14"/>
          <a:srcRect/>
          <a:stretch>
            <a:fillRect/>
          </a:stretch>
        </p:blipFill>
        <p:spPr bwMode="auto">
          <a:xfrm>
            <a:off x="3736975" y="4508500"/>
            <a:ext cx="1771650" cy="2349500"/>
          </a:xfrm>
          <a:prstGeom prst="rect">
            <a:avLst/>
          </a:prstGeom>
          <a:noFill/>
          <a:ln w="9525">
            <a:noFill/>
            <a:miter lim="800000"/>
            <a:headEnd/>
            <a:tailEnd/>
          </a:ln>
        </p:spPr>
      </p:pic>
      <p:pic>
        <p:nvPicPr>
          <p:cNvPr id="35849" name="Picture 124" descr="und7"/>
          <p:cNvPicPr>
            <a:picLocks noChangeAspect="1" noChangeArrowheads="1"/>
          </p:cNvPicPr>
          <p:nvPr/>
        </p:nvPicPr>
        <p:blipFill>
          <a:blip r:embed="rId15"/>
          <a:srcRect/>
          <a:stretch>
            <a:fillRect/>
          </a:stretch>
        </p:blipFill>
        <p:spPr bwMode="auto">
          <a:xfrm flipH="1" flipV="1">
            <a:off x="4646613" y="100013"/>
            <a:ext cx="4354512" cy="107950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908175" y="2708275"/>
            <a:ext cx="6408738" cy="1735138"/>
          </a:xfrm>
          <a:prstGeom prst="rect">
            <a:avLst/>
          </a:prstGeom>
          <a:noFill/>
          <a:ln w="9525">
            <a:noFill/>
            <a:miter lim="800000"/>
            <a:headEnd/>
            <a:tailEnd/>
          </a:ln>
        </p:spPr>
        <p:txBody>
          <a:bodyPr>
            <a:spAutoFit/>
          </a:bodyPr>
          <a:lstStyle/>
          <a:p>
            <a:pPr algn="ctr">
              <a:spcBef>
                <a:spcPct val="50000"/>
              </a:spcBef>
              <a:defRPr/>
            </a:pPr>
            <a:r>
              <a:rPr kumimoji="0" lang="ru-RU" sz="2400" b="1" dirty="0">
                <a:solidFill>
                  <a:schemeClr val="accent5">
                    <a:lumMod val="25000"/>
                  </a:schemeClr>
                </a:solidFill>
                <a:latin typeface="Arial" pitchFamily="34" charset="0"/>
              </a:rPr>
              <a:t>Подготовить сообщение и презентацию по теме:</a:t>
            </a:r>
          </a:p>
          <a:p>
            <a:pPr algn="ctr">
              <a:spcBef>
                <a:spcPct val="50000"/>
              </a:spcBef>
              <a:defRPr/>
            </a:pPr>
            <a:r>
              <a:rPr kumimoji="0" lang="ru-RU" sz="2400" b="1" dirty="0">
                <a:solidFill>
                  <a:srgbClr val="800000"/>
                </a:solidFill>
                <a:latin typeface="Arial" pitchFamily="34" charset="0"/>
              </a:rPr>
              <a:t>«Что общего между Пифагором и Бахом?»</a:t>
            </a:r>
            <a:r>
              <a:rPr kumimoji="0" lang="ru-RU" dirty="0">
                <a:latin typeface="Tahoma" pitchFamily="34" charset="0"/>
              </a:rPr>
              <a:t> </a:t>
            </a:r>
          </a:p>
        </p:txBody>
      </p:sp>
      <p:sp>
        <p:nvSpPr>
          <p:cNvPr id="24580" name="Text Box 7"/>
          <p:cNvSpPr txBox="1">
            <a:spLocks noChangeArrowheads="1"/>
          </p:cNvSpPr>
          <p:nvPr/>
        </p:nvSpPr>
        <p:spPr bwMode="auto">
          <a:xfrm>
            <a:off x="2267620" y="1412776"/>
            <a:ext cx="5903913" cy="641350"/>
          </a:xfrm>
          <a:prstGeom prst="rect">
            <a:avLst/>
          </a:prstGeom>
          <a:solidFill>
            <a:schemeClr val="tx1">
              <a:lumMod val="10000"/>
              <a:lumOff val="90000"/>
            </a:schemeClr>
          </a:solidFill>
          <a:ln w="9525">
            <a:noFill/>
            <a:miter lim="800000"/>
            <a:headEnd/>
            <a:tailEnd/>
          </a:ln>
          <a:scene3d>
            <a:camera prst="orthographicFront"/>
            <a:lightRig rig="threePt" dir="t"/>
          </a:scene3d>
          <a:sp3d>
            <a:bevelT w="152400" h="50800" prst="softRound"/>
          </a:sp3d>
        </p:spPr>
        <p:txBody>
          <a:bodyPr>
            <a:spAutoFit/>
          </a:bodyPr>
          <a:lstStyle/>
          <a:p>
            <a:pPr algn="ctr">
              <a:spcBef>
                <a:spcPct val="50000"/>
              </a:spcBef>
              <a:defRPr/>
            </a:pPr>
            <a:r>
              <a:rPr kumimoji="0"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Домашнее задание</a:t>
            </a:r>
          </a:p>
        </p:txBody>
      </p:sp>
    </p:spTree>
  </p:cSld>
  <p:clrMapOvr>
    <a:masterClrMapping/>
  </p:clrMapOvr>
  <p:transition spd="med">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542655" y="332656"/>
            <a:ext cx="6840538" cy="1006475"/>
          </a:xfrm>
          <a:prstGeom prst="rect">
            <a:avLst/>
          </a:prstGeom>
          <a:solidFill>
            <a:schemeClr val="accent5">
              <a:lumMod val="90000"/>
            </a:schemeClr>
          </a:solidFill>
          <a:ln>
            <a:noFill/>
          </a:ln>
          <a:scene3d>
            <a:camera prst="orthographicFront"/>
            <a:lightRig rig="threePt" dir="t"/>
          </a:scene3d>
          <a:sp3d>
            <a:bevelT w="152400" h="50800" prst="softRound"/>
          </a:sp3d>
        </p:spPr>
        <p:txBody>
          <a:bodyPr>
            <a:spAutoFit/>
          </a:bodyPr>
          <a:lstStyle>
            <a:lvl1pPr eaLnBrk="0" hangingPunct="0">
              <a:spcBef>
                <a:spcPct val="20000"/>
              </a:spcBef>
              <a:buClr>
                <a:schemeClr val="hlink"/>
              </a:buClr>
              <a:buFont typeface="Wingdings" pitchFamily="2" charset="2"/>
              <a:buChar char="l"/>
              <a:defRPr sz="3200" b="1">
                <a:solidFill>
                  <a:schemeClr val="tx1"/>
                </a:solidFill>
                <a:latin typeface="Arial" charset="0"/>
              </a:defRPr>
            </a:lvl1pPr>
            <a:lvl2pPr marL="742950" indent="-285750" eaLnBrk="0" hangingPunct="0">
              <a:spcBef>
                <a:spcPct val="20000"/>
              </a:spcBef>
              <a:buClr>
                <a:schemeClr val="hlink"/>
              </a:buClr>
              <a:buChar char="–"/>
              <a:defRPr sz="2800" b="1">
                <a:solidFill>
                  <a:schemeClr val="tx1"/>
                </a:solidFill>
                <a:latin typeface="Arial" charset="0"/>
              </a:defRPr>
            </a:lvl2pPr>
            <a:lvl3pPr marL="1143000" indent="-228600" eaLnBrk="0" hangingPunct="0">
              <a:spcBef>
                <a:spcPct val="20000"/>
              </a:spcBef>
              <a:buClr>
                <a:schemeClr val="hlink"/>
              </a:buClr>
              <a:buChar char="•"/>
              <a:defRPr sz="2400" b="1">
                <a:solidFill>
                  <a:schemeClr val="tx1"/>
                </a:solidFill>
                <a:latin typeface="Arial" charset="0"/>
              </a:defRPr>
            </a:lvl3pPr>
            <a:lvl4pPr marL="1600200" indent="-228600" eaLnBrk="0" hangingPunct="0">
              <a:spcBef>
                <a:spcPct val="20000"/>
              </a:spcBef>
              <a:buClr>
                <a:schemeClr val="hlink"/>
              </a:buClr>
              <a:buChar char="–"/>
              <a:defRPr sz="2000" b="1">
                <a:solidFill>
                  <a:schemeClr val="tx1"/>
                </a:solidFill>
                <a:latin typeface="Arial" charset="0"/>
              </a:defRPr>
            </a:lvl4pPr>
            <a:lvl5pPr marL="2057400" indent="-228600" eaLnBrk="0" hangingPunct="0">
              <a:spcBef>
                <a:spcPct val="20000"/>
              </a:spcBef>
              <a:buClr>
                <a:schemeClr val="hlink"/>
              </a:buClr>
              <a:buChar char="•"/>
              <a:defRPr sz="2000" b="1">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charset="0"/>
              </a:defRPr>
            </a:lvl9pPr>
          </a:lstStyle>
          <a:p>
            <a:pPr eaLnBrk="1" hangingPunct="1">
              <a:spcBef>
                <a:spcPct val="0"/>
              </a:spcBef>
              <a:buClrTx/>
              <a:buFontTx/>
              <a:buNone/>
              <a:defRPr/>
            </a:pPr>
            <a:r>
              <a:rPr lang="ru-RU" altLang="ru-RU" sz="4000" i="1" dirty="0" smtClean="0">
                <a:solidFill>
                  <a:srgbClr val="A50021"/>
                </a:solidFill>
                <a:latin typeface="Times New Roman" pitchFamily="18" charset="0"/>
              </a:rPr>
              <a:t>Так судьба стучится в дверь</a:t>
            </a:r>
          </a:p>
          <a:p>
            <a:pPr algn="r" eaLnBrk="1" hangingPunct="1">
              <a:spcBef>
                <a:spcPct val="0"/>
              </a:spcBef>
              <a:buClrTx/>
              <a:buFontTx/>
              <a:buNone/>
              <a:defRPr/>
            </a:pPr>
            <a:r>
              <a:rPr lang="ru-RU" altLang="ru-RU" sz="2000" dirty="0" smtClean="0">
                <a:latin typeface="Times New Roman" pitchFamily="18" charset="0"/>
              </a:rPr>
              <a:t>Людвиг </a:t>
            </a:r>
            <a:r>
              <a:rPr lang="ru-RU" altLang="ru-RU" sz="2000" dirty="0" err="1" smtClean="0">
                <a:latin typeface="Times New Roman" pitchFamily="18" charset="0"/>
              </a:rPr>
              <a:t>ван</a:t>
            </a:r>
            <a:r>
              <a:rPr lang="ru-RU" altLang="ru-RU" sz="2000" dirty="0" smtClean="0">
                <a:latin typeface="Times New Roman" pitchFamily="18" charset="0"/>
              </a:rPr>
              <a:t> Бетховен</a:t>
            </a:r>
          </a:p>
        </p:txBody>
      </p:sp>
      <p:sp>
        <p:nvSpPr>
          <p:cNvPr id="4099" name="Rectangle 5"/>
          <p:cNvSpPr>
            <a:spLocks noChangeArrowheads="1"/>
          </p:cNvSpPr>
          <p:nvPr/>
        </p:nvSpPr>
        <p:spPr bwMode="auto">
          <a:xfrm>
            <a:off x="1547664" y="2780928"/>
            <a:ext cx="3467249" cy="584775"/>
          </a:xfrm>
          <a:prstGeom prst="rect">
            <a:avLst/>
          </a:prstGeom>
          <a:solidFill>
            <a:schemeClr val="bg1"/>
          </a:solidFill>
          <a:ln w="9525">
            <a:noFill/>
            <a:miter lim="800000"/>
            <a:headEnd/>
            <a:tailEnd/>
          </a:ln>
          <a:effectLst/>
          <a:scene3d>
            <a:camera prst="orthographicFront"/>
            <a:lightRig rig="threePt" dir="t"/>
          </a:scene3d>
          <a:sp3d>
            <a:bevelT prst="angle"/>
          </a:sp3d>
        </p:spPr>
        <p:txBody>
          <a:bodyPr>
            <a:spAutoFit/>
          </a:bodyPr>
          <a:lstStyle/>
          <a:p>
            <a:pPr>
              <a:defRPr/>
            </a:pPr>
            <a:r>
              <a:rPr lang="ru-RU" sz="3200" b="1" i="1" dirty="0"/>
              <a:t>Симфония № 5</a:t>
            </a:r>
          </a:p>
        </p:txBody>
      </p:sp>
      <p:pic>
        <p:nvPicPr>
          <p:cNvPr id="16391" name="Picture 6" descr="beethoven"/>
          <p:cNvPicPr>
            <a:picLocks noChangeAspect="1" noChangeArrowheads="1"/>
          </p:cNvPicPr>
          <p:nvPr/>
        </p:nvPicPr>
        <p:blipFill>
          <a:blip r:embed="rId3"/>
          <a:srcRect/>
          <a:stretch>
            <a:fillRect/>
          </a:stretch>
        </p:blipFill>
        <p:spPr bwMode="auto">
          <a:xfrm>
            <a:off x="5651500" y="2060575"/>
            <a:ext cx="2903538" cy="3671888"/>
          </a:xfrm>
          <a:prstGeom prst="rect">
            <a:avLst/>
          </a:prstGeom>
          <a:noFill/>
          <a:ln w="9525">
            <a:noFill/>
            <a:miter lim="800000"/>
            <a:headEnd/>
            <a:tailEnd/>
          </a:ln>
        </p:spPr>
      </p:pic>
      <p:sp>
        <p:nvSpPr>
          <p:cNvPr id="4102" name="Text Box 8"/>
          <p:cNvSpPr txBox="1">
            <a:spLocks noChangeArrowheads="1"/>
          </p:cNvSpPr>
          <p:nvPr/>
        </p:nvSpPr>
        <p:spPr bwMode="auto">
          <a:xfrm>
            <a:off x="5651500" y="5661025"/>
            <a:ext cx="2954338" cy="366713"/>
          </a:xfrm>
          <a:prstGeom prst="rect">
            <a:avLst/>
          </a:prstGeom>
          <a:solidFill>
            <a:schemeClr val="tx1">
              <a:lumMod val="10000"/>
              <a:lumOff val="90000"/>
            </a:schemeClr>
          </a:solidFill>
          <a:ln w="9525">
            <a:noFill/>
            <a:miter lim="800000"/>
            <a:headEnd/>
            <a:tailEnd/>
          </a:ln>
          <a:effectLst/>
        </p:spPr>
        <p:txBody>
          <a:bodyPr>
            <a:spAutoFit/>
          </a:bodyPr>
          <a:lstStyle/>
          <a:p>
            <a:pPr algn="ctr">
              <a:spcBef>
                <a:spcPct val="50000"/>
              </a:spcBef>
              <a:defRPr/>
            </a:pPr>
            <a:r>
              <a:rPr lang="ru-RU" b="1" dirty="0"/>
              <a:t>Людвиг </a:t>
            </a:r>
            <a:r>
              <a:rPr lang="ru-RU" b="1" dirty="0" err="1"/>
              <a:t>ван</a:t>
            </a:r>
            <a:r>
              <a:rPr lang="ru-RU" b="1" dirty="0"/>
              <a:t> Бетховен</a:t>
            </a:r>
          </a:p>
        </p:txBody>
      </p:sp>
      <p:pic>
        <p:nvPicPr>
          <p:cNvPr id="6" name="Бетховен - Бетховен - Симфония 5.mp3">
            <a:hlinkClick r:id="" action="ppaction://media"/>
          </p:cNvPr>
          <p:cNvPicPr>
            <a:picLocks noRot="1" noChangeAspect="1"/>
          </p:cNvPicPr>
          <p:nvPr>
            <a:audioFile r:link="rId1"/>
          </p:nvPr>
        </p:nvPicPr>
        <p:blipFill>
          <a:blip r:embed="rId4"/>
          <a:srcRect/>
          <a:stretch>
            <a:fillRect/>
          </a:stretch>
        </p:blipFill>
        <p:spPr bwMode="auto">
          <a:xfrm>
            <a:off x="8748713" y="6470650"/>
            <a:ext cx="304800" cy="304800"/>
          </a:xfrm>
          <a:prstGeom prst="rect">
            <a:avLst/>
          </a:prstGeom>
          <a:solidFill>
            <a:schemeClr val="accent2"/>
          </a:solidFill>
          <a:ln w="9525">
            <a:noFill/>
            <a:miter lim="800000"/>
            <a:headEnd/>
            <a:tailEnd/>
          </a:ln>
        </p:spPr>
      </p:pic>
    </p:spTree>
  </p:cSld>
  <p:clrMapOvr>
    <a:masterClrMapping/>
  </p:clrMapOvr>
  <p:transition spd="med">
    <p:strips dir="ru"/>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68525"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1835150" y="620713"/>
            <a:ext cx="4562475" cy="1285875"/>
          </a:xfrm>
          <a:prstGeom prst="rect">
            <a:avLst/>
          </a:prstGeom>
          <a:noFill/>
          <a:ln w="9525">
            <a:noFill/>
            <a:miter lim="800000"/>
            <a:headEnd/>
            <a:tailEnd/>
          </a:ln>
        </p:spPr>
        <p:txBody>
          <a:bodyPr/>
          <a:lstStyle/>
          <a:p>
            <a:pPr marL="342900" indent="17463">
              <a:lnSpc>
                <a:spcPct val="90000"/>
              </a:lnSpc>
              <a:spcBef>
                <a:spcPct val="20000"/>
              </a:spcBef>
              <a:buClr>
                <a:schemeClr val="hlink"/>
              </a:buClr>
              <a:buFont typeface="Wingdings" pitchFamily="2" charset="2"/>
              <a:buNone/>
            </a:pPr>
            <a:r>
              <a:rPr kumimoji="0" lang="ru-RU" altLang="ru-RU" sz="2000" b="1">
                <a:solidFill>
                  <a:srgbClr val="800000"/>
                </a:solidFill>
                <a:latin typeface="Arial" charset="0"/>
              </a:rPr>
              <a:t>Музыка - это радость души, которая вычисляет , сама того не замечая.</a:t>
            </a:r>
          </a:p>
          <a:p>
            <a:pPr marL="342900" indent="17463" algn="r">
              <a:lnSpc>
                <a:spcPct val="90000"/>
              </a:lnSpc>
              <a:spcBef>
                <a:spcPct val="20000"/>
              </a:spcBef>
              <a:buClr>
                <a:schemeClr val="hlink"/>
              </a:buClr>
              <a:buFont typeface="Wingdings" pitchFamily="2" charset="2"/>
              <a:buNone/>
            </a:pPr>
            <a:r>
              <a:rPr kumimoji="0" lang="ru-RU" altLang="ru-RU" sz="1600" b="1">
                <a:latin typeface="Arial" charset="0"/>
              </a:rPr>
              <a:t>Г. Лейбниц</a:t>
            </a:r>
          </a:p>
        </p:txBody>
      </p:sp>
      <p:sp>
        <p:nvSpPr>
          <p:cNvPr id="17410" name="Text Box 5"/>
          <p:cNvSpPr txBox="1">
            <a:spLocks noChangeArrowheads="1"/>
          </p:cNvSpPr>
          <p:nvPr/>
        </p:nvSpPr>
        <p:spPr bwMode="auto">
          <a:xfrm>
            <a:off x="4284663" y="3332163"/>
            <a:ext cx="4679950" cy="3525837"/>
          </a:xfrm>
          <a:prstGeom prst="rect">
            <a:avLst/>
          </a:prstGeom>
          <a:noFill/>
          <a:ln w="9525">
            <a:noFill/>
            <a:miter lim="800000"/>
            <a:headEnd/>
            <a:tailEnd/>
          </a:ln>
        </p:spPr>
        <p:txBody>
          <a:bodyPr>
            <a:spAutoFit/>
          </a:bodyPr>
          <a:lstStyle/>
          <a:p>
            <a:pPr algn="ctr">
              <a:spcBef>
                <a:spcPct val="50000"/>
              </a:spcBef>
            </a:pPr>
            <a:r>
              <a:rPr kumimoji="0" lang="ru-RU" altLang="ru-RU" b="1">
                <a:solidFill>
                  <a:srgbClr val="800000"/>
                </a:solidFill>
                <a:latin typeface="Arial" charset="0"/>
              </a:rPr>
              <a:t>Раздумывая об искусстве и науке, об их взаимных связях и противоречиях, я пришёл к выводу, что математика и музыка находятся на крайних полюсах человеческого духа, что этими двумя антиподами ограничивается и определяется вся творческая духовная деятельность человека и что между ними размещается всё, что человечество создало в области науки  и искусства.</a:t>
            </a:r>
          </a:p>
          <a:p>
            <a:pPr algn="r">
              <a:spcBef>
                <a:spcPct val="50000"/>
              </a:spcBef>
            </a:pPr>
            <a:r>
              <a:rPr kumimoji="0" lang="ru-RU" altLang="ru-RU" b="1">
                <a:latin typeface="Arial" charset="0"/>
              </a:rPr>
              <a:t>Генрих Нейгауз</a:t>
            </a:r>
          </a:p>
        </p:txBody>
      </p:sp>
      <p:pic>
        <p:nvPicPr>
          <p:cNvPr id="17411" name="Picture 7" descr="leibniz"/>
          <p:cNvPicPr>
            <a:picLocks noChangeAspect="1" noChangeArrowheads="1"/>
          </p:cNvPicPr>
          <p:nvPr/>
        </p:nvPicPr>
        <p:blipFill>
          <a:blip r:embed="rId2"/>
          <a:srcRect/>
          <a:stretch>
            <a:fillRect/>
          </a:stretch>
        </p:blipFill>
        <p:spPr bwMode="auto">
          <a:xfrm>
            <a:off x="6945313" y="0"/>
            <a:ext cx="2198687" cy="3141663"/>
          </a:xfrm>
          <a:prstGeom prst="rect">
            <a:avLst/>
          </a:prstGeom>
          <a:noFill/>
          <a:ln w="9525">
            <a:noFill/>
            <a:miter lim="800000"/>
            <a:headEnd/>
            <a:tailEnd/>
          </a:ln>
        </p:spPr>
      </p:pic>
      <p:pic>
        <p:nvPicPr>
          <p:cNvPr id="17412" name="Picture 9" descr="53198"/>
          <p:cNvPicPr>
            <a:picLocks noChangeAspect="1" noChangeArrowheads="1"/>
          </p:cNvPicPr>
          <p:nvPr/>
        </p:nvPicPr>
        <p:blipFill>
          <a:blip r:embed="rId3"/>
          <a:srcRect/>
          <a:stretch>
            <a:fillRect/>
          </a:stretch>
        </p:blipFill>
        <p:spPr bwMode="auto">
          <a:xfrm>
            <a:off x="1476375" y="3284538"/>
            <a:ext cx="2736850" cy="247015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p:cNvSpPr txBox="1">
            <a:spLocks noChangeArrowheads="1"/>
          </p:cNvSpPr>
          <p:nvPr/>
        </p:nvSpPr>
        <p:spPr bwMode="auto">
          <a:xfrm>
            <a:off x="1476375" y="2420938"/>
            <a:ext cx="7667625" cy="1920875"/>
          </a:xfrm>
          <a:prstGeom prst="rect">
            <a:avLst/>
          </a:prstGeom>
          <a:noFill/>
          <a:ln w="9525">
            <a:noFill/>
            <a:miter lim="800000"/>
            <a:headEnd/>
            <a:tailEnd/>
          </a:ln>
        </p:spPr>
        <p:txBody>
          <a:bodyPr>
            <a:spAutoFit/>
          </a:bodyPr>
          <a:lstStyle/>
          <a:p>
            <a:pPr algn="ctr">
              <a:spcBef>
                <a:spcPct val="50000"/>
              </a:spcBef>
            </a:pPr>
            <a:r>
              <a:rPr kumimoji="0" lang="ru-RU" altLang="ru-RU" sz="2000" b="1">
                <a:solidFill>
                  <a:srgbClr val="A50021"/>
                </a:solidFill>
                <a:latin typeface="Arial" charset="0"/>
              </a:rPr>
              <a:t>Математика и музыка </a:t>
            </a:r>
            <a:r>
              <a:rPr kumimoji="0" lang="ru-RU" altLang="ru-RU" sz="2000" b="1">
                <a:latin typeface="Arial" charset="0"/>
              </a:rPr>
              <a:t>- два полюса человеческой культуры. Слушая музыку, мы попадаем в волшебный мир звуков. Решая задачи, погружаемся в строгое пространство чисел. И не задумываемся о том, что мир звуков и пространство чисел издавна соседствуют друг с другом.</a:t>
            </a:r>
          </a:p>
        </p:txBody>
      </p:sp>
      <p:pic>
        <p:nvPicPr>
          <p:cNvPr id="18434" name="Picture 13" descr="06mx"/>
          <p:cNvPicPr>
            <a:picLocks noChangeAspect="1" noChangeArrowheads="1"/>
          </p:cNvPicPr>
          <p:nvPr/>
        </p:nvPicPr>
        <p:blipFill>
          <a:blip r:embed="rId2"/>
          <a:srcRect/>
          <a:stretch>
            <a:fillRect/>
          </a:stretch>
        </p:blipFill>
        <p:spPr bwMode="auto">
          <a:xfrm>
            <a:off x="6516688" y="4581525"/>
            <a:ext cx="2627312" cy="2276475"/>
          </a:xfrm>
          <a:prstGeom prst="rect">
            <a:avLst/>
          </a:prstGeom>
          <a:noFill/>
          <a:ln w="9525">
            <a:noFill/>
            <a:miter lim="800000"/>
            <a:headEnd/>
            <a:tailEnd/>
          </a:ln>
        </p:spPr>
      </p:pic>
      <p:pic>
        <p:nvPicPr>
          <p:cNvPr id="18435" name="Picture 17" descr="18_1"/>
          <p:cNvPicPr>
            <a:picLocks noChangeAspect="1" noChangeArrowheads="1"/>
          </p:cNvPicPr>
          <p:nvPr/>
        </p:nvPicPr>
        <p:blipFill>
          <a:blip r:embed="rId3"/>
          <a:srcRect/>
          <a:stretch>
            <a:fillRect/>
          </a:stretch>
        </p:blipFill>
        <p:spPr bwMode="auto">
          <a:xfrm>
            <a:off x="1547813" y="0"/>
            <a:ext cx="2592387" cy="2163763"/>
          </a:xfrm>
          <a:prstGeom prst="rect">
            <a:avLst/>
          </a:prstGeom>
          <a:noFill/>
          <a:ln w="9525">
            <a:noFill/>
            <a:miter lim="800000"/>
            <a:headEnd/>
            <a:tailEnd/>
          </a:ln>
        </p:spPr>
      </p:pic>
      <p:pic>
        <p:nvPicPr>
          <p:cNvPr id="18436" name="Picture 18" descr="und7"/>
          <p:cNvPicPr>
            <a:picLocks noChangeAspect="1" noChangeArrowheads="1"/>
          </p:cNvPicPr>
          <p:nvPr/>
        </p:nvPicPr>
        <p:blipFill>
          <a:blip r:embed="rId4"/>
          <a:srcRect/>
          <a:stretch>
            <a:fillRect/>
          </a:stretch>
        </p:blipFill>
        <p:spPr bwMode="auto">
          <a:xfrm flipH="1" flipV="1">
            <a:off x="4646613" y="100013"/>
            <a:ext cx="4354512" cy="107950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619250" y="5013325"/>
            <a:ext cx="7273925" cy="1465263"/>
          </a:xfrm>
          <a:prstGeom prst="rect">
            <a:avLst/>
          </a:prstGeom>
          <a:solidFill>
            <a:schemeClr val="accent5">
              <a:lumMod val="90000"/>
            </a:schemeClr>
          </a:solidFill>
          <a:ln w="9525">
            <a:noFill/>
            <a:miter lim="800000"/>
            <a:headEnd/>
            <a:tailEnd/>
          </a:ln>
        </p:spPr>
        <p:txBody>
          <a:bodyPr>
            <a:spAutoFit/>
          </a:bodyPr>
          <a:lstStyle/>
          <a:p>
            <a:pPr algn="ctr">
              <a:spcBef>
                <a:spcPct val="50000"/>
              </a:spcBef>
              <a:defRPr/>
            </a:pPr>
            <a:r>
              <a:rPr kumimoji="0" lang="ru-RU" b="1" dirty="0">
                <a:latin typeface="Arial" pitchFamily="34" charset="0"/>
              </a:rPr>
              <a:t>Известно открытие Пифагора в теории музыки. Необычность его в том, что сочетание звуков, издаваемых струнами, наиболее благозвучно, если длины струн музыкального инструмента находятся в правильном численном отношении друг к другу.</a:t>
            </a:r>
          </a:p>
        </p:txBody>
      </p:sp>
      <p:pic>
        <p:nvPicPr>
          <p:cNvPr id="8195" name="Picture 6" descr="324984335_tonnel"/>
          <p:cNvPicPr>
            <a:picLocks noChangeAspect="1" noChangeArrowheads="1"/>
          </p:cNvPicPr>
          <p:nvPr/>
        </p:nvPicPr>
        <p:blipFill>
          <a:blip r:embed="rId2" cstate="email">
            <a:extLst>
              <a:ext uri="{28A0092B-C50C-407E-A947-70E740481C1C}"/>
            </a:extLst>
          </a:blip>
          <a:srcRect/>
          <a:stretch>
            <a:fillRect/>
          </a:stretch>
        </p:blipFill>
        <p:spPr bwMode="auto">
          <a:xfrm>
            <a:off x="6372225" y="1557338"/>
            <a:ext cx="2344738" cy="3095625"/>
          </a:xfrm>
          <a:prstGeom prst="rect">
            <a:avLst/>
          </a:prstGeom>
          <a:noFill/>
          <a:ln w="9525">
            <a:noFill/>
            <a:miter lim="800000"/>
            <a:headEnd/>
            <a:tailEnd/>
          </a:ln>
          <a:scene3d>
            <a:camera prst="orthographicFront"/>
            <a:lightRig rig="threePt" dir="t"/>
          </a:scene3d>
          <a:sp3d>
            <a:bevelT w="152400" h="50800" prst="softRound"/>
          </a:sp3d>
        </p:spPr>
      </p:pic>
      <p:sp>
        <p:nvSpPr>
          <p:cNvPr id="19459" name="Rectangle 7"/>
          <p:cNvSpPr>
            <a:spLocks noChangeArrowheads="1"/>
          </p:cNvSpPr>
          <p:nvPr/>
        </p:nvSpPr>
        <p:spPr bwMode="auto">
          <a:xfrm>
            <a:off x="2339975" y="1319213"/>
            <a:ext cx="3384550" cy="885825"/>
          </a:xfrm>
          <a:prstGeom prst="rect">
            <a:avLst/>
          </a:prstGeom>
          <a:noFill/>
          <a:ln w="9525">
            <a:noFill/>
            <a:miter lim="800000"/>
            <a:headEnd/>
            <a:tailEnd/>
          </a:ln>
        </p:spPr>
        <p:txBody>
          <a:bodyPr anchor="b"/>
          <a:lstStyle/>
          <a:p>
            <a:r>
              <a:rPr kumimoji="0" lang="ru-RU" altLang="ru-RU" sz="6000" b="1" i="1"/>
              <a:t>Пифагор</a:t>
            </a:r>
          </a:p>
        </p:txBody>
      </p:sp>
      <p:sp>
        <p:nvSpPr>
          <p:cNvPr id="8197" name="Text Box 10"/>
          <p:cNvSpPr txBox="1">
            <a:spLocks noChangeArrowheads="1"/>
          </p:cNvSpPr>
          <p:nvPr/>
        </p:nvSpPr>
        <p:spPr bwMode="auto">
          <a:xfrm>
            <a:off x="1835150" y="2876550"/>
            <a:ext cx="4175125" cy="1190625"/>
          </a:xfrm>
          <a:prstGeom prst="rect">
            <a:avLst/>
          </a:prstGeom>
          <a:solidFill>
            <a:schemeClr val="tx1">
              <a:lumMod val="10000"/>
              <a:lumOff val="90000"/>
            </a:schemeClr>
          </a:solidFill>
          <a:ln w="9525">
            <a:noFill/>
            <a:miter lim="800000"/>
            <a:headEnd/>
            <a:tailEnd/>
          </a:ln>
          <a:scene3d>
            <a:camera prst="orthographicFront"/>
            <a:lightRig rig="threePt" dir="t"/>
          </a:scene3d>
          <a:sp3d>
            <a:bevelT w="152400" h="50800" prst="softRound"/>
          </a:sp3d>
        </p:spPr>
        <p:txBody>
          <a:bodyPr>
            <a:spAutoFit/>
          </a:bodyPr>
          <a:lstStyle/>
          <a:p>
            <a:pPr algn="ctr">
              <a:spcBef>
                <a:spcPct val="50000"/>
              </a:spcBef>
              <a:defRPr/>
            </a:pPr>
            <a:r>
              <a:rPr kumimoji="0" lang="ru-RU" b="1" dirty="0">
                <a:solidFill>
                  <a:srgbClr val="800000"/>
                </a:solidFill>
                <a:latin typeface="Arial" pitchFamily="34" charset="0"/>
              </a:rPr>
              <a:t>«Музыка – величайшая сила. Она может заставить человека любить и ненавидеть, прощать и убивать». </a:t>
            </a:r>
          </a:p>
        </p:txBody>
      </p:sp>
      <p:pic>
        <p:nvPicPr>
          <p:cNvPr id="19463" name="Picture 11" descr="und7"/>
          <p:cNvPicPr>
            <a:picLocks noChangeAspect="1" noChangeArrowheads="1"/>
          </p:cNvPicPr>
          <p:nvPr/>
        </p:nvPicPr>
        <p:blipFill>
          <a:blip r:embed="rId3"/>
          <a:srcRect/>
          <a:stretch>
            <a:fillRect/>
          </a:stretch>
        </p:blipFill>
        <p:spPr bwMode="auto">
          <a:xfrm flipH="1" flipV="1">
            <a:off x="4646613" y="100013"/>
            <a:ext cx="4354512" cy="107950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p:cNvSpPr txBox="1">
            <a:spLocks noChangeArrowheads="1"/>
          </p:cNvSpPr>
          <p:nvPr/>
        </p:nvSpPr>
        <p:spPr bwMode="auto">
          <a:xfrm>
            <a:off x="1979613" y="3716338"/>
            <a:ext cx="6624637" cy="2170112"/>
          </a:xfrm>
          <a:prstGeom prst="rect">
            <a:avLst/>
          </a:prstGeom>
          <a:noFill/>
          <a:ln w="9525">
            <a:noFill/>
            <a:miter lim="800000"/>
            <a:headEnd/>
            <a:tailEnd/>
          </a:ln>
        </p:spPr>
        <p:txBody>
          <a:bodyPr>
            <a:spAutoFit/>
          </a:bodyPr>
          <a:lstStyle/>
          <a:p>
            <a:pPr algn="ctr">
              <a:spcBef>
                <a:spcPct val="50000"/>
              </a:spcBef>
            </a:pPr>
            <a:r>
              <a:rPr kumimoji="0" lang="ru-RU" altLang="ru-RU" b="1">
                <a:latin typeface="Arial" charset="0"/>
              </a:rPr>
              <a:t>Для воплощения своего открытия Пифагор использовал</a:t>
            </a:r>
            <a:r>
              <a:rPr kumimoji="0" lang="ru-RU" altLang="ru-RU" b="1">
                <a:solidFill>
                  <a:srgbClr val="800000"/>
                </a:solidFill>
                <a:latin typeface="Arial" charset="0"/>
              </a:rPr>
              <a:t> монохорд </a:t>
            </a:r>
            <a:r>
              <a:rPr kumimoji="0" lang="ru-RU" altLang="ru-RU" b="1">
                <a:latin typeface="Arial" charset="0"/>
              </a:rPr>
              <a:t>– полуинструмент, полуприбор. </a:t>
            </a:r>
          </a:p>
          <a:p>
            <a:pPr algn="ctr">
              <a:spcBef>
                <a:spcPct val="50000"/>
              </a:spcBef>
            </a:pPr>
            <a:r>
              <a:rPr kumimoji="0" lang="ru-RU" altLang="ru-RU" b="1">
                <a:latin typeface="Arial" charset="0"/>
              </a:rPr>
              <a:t>Под струной на верхней крышке ученый начертил шкалу, с помощью которой можно было делить струну на части. Было проделано много опытов, в результате которых Пифагор описал математически звучание натянутой струны.</a:t>
            </a:r>
          </a:p>
        </p:txBody>
      </p:sp>
      <p:pic>
        <p:nvPicPr>
          <p:cNvPr id="20482" name="Picture 5" descr="music35"/>
          <p:cNvPicPr>
            <a:picLocks noChangeAspect="1" noChangeArrowheads="1"/>
          </p:cNvPicPr>
          <p:nvPr/>
        </p:nvPicPr>
        <p:blipFill>
          <a:blip r:embed="rId2"/>
          <a:srcRect/>
          <a:stretch>
            <a:fillRect/>
          </a:stretch>
        </p:blipFill>
        <p:spPr bwMode="auto">
          <a:xfrm>
            <a:off x="2700338" y="2276475"/>
            <a:ext cx="4743450" cy="846138"/>
          </a:xfrm>
          <a:prstGeom prst="rect">
            <a:avLst/>
          </a:prstGeom>
          <a:noFill/>
          <a:ln w="9525">
            <a:noFill/>
            <a:miter lim="800000"/>
            <a:headEnd/>
            <a:tailEnd/>
          </a:ln>
        </p:spPr>
      </p:pic>
      <p:sp>
        <p:nvSpPr>
          <p:cNvPr id="20483" name="Text Box 6"/>
          <p:cNvSpPr txBox="1">
            <a:spLocks noChangeArrowheads="1"/>
          </p:cNvSpPr>
          <p:nvPr/>
        </p:nvSpPr>
        <p:spPr bwMode="auto">
          <a:xfrm>
            <a:off x="2411413" y="1125538"/>
            <a:ext cx="5473700" cy="641350"/>
          </a:xfrm>
          <a:prstGeom prst="rect">
            <a:avLst/>
          </a:prstGeom>
          <a:noFill/>
          <a:ln w="9525">
            <a:noFill/>
            <a:miter lim="800000"/>
            <a:headEnd/>
            <a:tailEnd/>
          </a:ln>
        </p:spPr>
        <p:txBody>
          <a:bodyPr>
            <a:spAutoFit/>
          </a:bodyPr>
          <a:lstStyle/>
          <a:p>
            <a:pPr algn="ctr">
              <a:spcBef>
                <a:spcPct val="50000"/>
              </a:spcBef>
            </a:pPr>
            <a:r>
              <a:rPr kumimoji="0" lang="ru-RU" altLang="ru-RU" sz="3600" b="1">
                <a:solidFill>
                  <a:srgbClr val="800000"/>
                </a:solidFill>
                <a:latin typeface="Arial" charset="0"/>
              </a:rPr>
              <a:t>Монохорд</a:t>
            </a:r>
          </a:p>
        </p:txBody>
      </p:sp>
      <p:pic>
        <p:nvPicPr>
          <p:cNvPr id="20484" name="Picture 7" descr="und7"/>
          <p:cNvPicPr>
            <a:picLocks noChangeAspect="1" noChangeArrowheads="1"/>
          </p:cNvPicPr>
          <p:nvPr/>
        </p:nvPicPr>
        <p:blipFill>
          <a:blip r:embed="rId3"/>
          <a:srcRect/>
          <a:stretch>
            <a:fillRect/>
          </a:stretch>
        </p:blipFill>
        <p:spPr bwMode="auto">
          <a:xfrm flipH="1" flipV="1">
            <a:off x="4689475" y="57150"/>
            <a:ext cx="4354513" cy="107950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Grp="1" noChangeArrowheads="1"/>
          </p:cNvSpPr>
          <p:nvPr>
            <p:ph type="title"/>
          </p:nvPr>
        </p:nvSpPr>
        <p:spPr>
          <a:xfrm>
            <a:off x="2339975" y="1557338"/>
            <a:ext cx="2817813" cy="692150"/>
          </a:xfrm>
        </p:spPr>
        <p:txBody>
          <a:bodyPr/>
          <a:lstStyle/>
          <a:p>
            <a:pPr algn="ctr" eaLnBrk="1" hangingPunct="1"/>
            <a:r>
              <a:rPr lang="ru-RU" altLang="ru-RU" sz="6000" b="1" i="1" smtClean="0">
                <a:solidFill>
                  <a:srgbClr val="800000"/>
                </a:solidFill>
              </a:rPr>
              <a:t>Архит</a:t>
            </a:r>
            <a:br>
              <a:rPr lang="ru-RU" altLang="ru-RU" sz="6000" b="1" i="1" smtClean="0">
                <a:solidFill>
                  <a:srgbClr val="800000"/>
                </a:solidFill>
              </a:rPr>
            </a:br>
            <a:r>
              <a:rPr lang="ru-RU" altLang="ru-RU" sz="2400" b="1" i="1" smtClean="0">
                <a:solidFill>
                  <a:srgbClr val="800000"/>
                </a:solidFill>
              </a:rPr>
              <a:t>428 -365 до н.э.</a:t>
            </a:r>
          </a:p>
        </p:txBody>
      </p:sp>
      <p:pic>
        <p:nvPicPr>
          <p:cNvPr id="10243" name="Picture 5" descr="archytas"/>
          <p:cNvPicPr>
            <a:picLocks noChangeAspect="1" noChangeArrowheads="1"/>
          </p:cNvPicPr>
          <p:nvPr/>
        </p:nvPicPr>
        <p:blipFill>
          <a:blip r:embed="rId2" cstate="print"/>
          <a:srcRect/>
          <a:stretch>
            <a:fillRect/>
          </a:stretch>
        </p:blipFill>
        <p:spPr bwMode="auto">
          <a:xfrm>
            <a:off x="5940152" y="620688"/>
            <a:ext cx="3059832" cy="31670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507" name="Text Box 7"/>
          <p:cNvSpPr txBox="1">
            <a:spLocks noChangeArrowheads="1"/>
          </p:cNvSpPr>
          <p:nvPr/>
        </p:nvSpPr>
        <p:spPr bwMode="auto">
          <a:xfrm>
            <a:off x="1692275" y="3865563"/>
            <a:ext cx="7199313" cy="2876550"/>
          </a:xfrm>
          <a:prstGeom prst="rect">
            <a:avLst/>
          </a:prstGeom>
          <a:noFill/>
          <a:ln w="9525">
            <a:noFill/>
            <a:miter lim="800000"/>
            <a:headEnd/>
            <a:tailEnd/>
          </a:ln>
        </p:spPr>
        <p:txBody>
          <a:bodyPr>
            <a:spAutoFit/>
          </a:bodyPr>
          <a:lstStyle/>
          <a:p>
            <a:pPr algn="just">
              <a:spcBef>
                <a:spcPct val="50000"/>
              </a:spcBef>
            </a:pPr>
            <a:r>
              <a:rPr kumimoji="0" lang="ru-RU" altLang="ru-RU" b="1">
                <a:latin typeface="Arial" charset="0"/>
              </a:rPr>
              <a:t>Архит родился в г. Таренте,  был учеником пифагорейца Филолая, который сумел внушить ему интерес к научным проблемам своей школы. </a:t>
            </a:r>
          </a:p>
          <a:p>
            <a:pPr algn="just">
              <a:spcBef>
                <a:spcPts val="300"/>
              </a:spcBef>
            </a:pPr>
            <a:r>
              <a:rPr kumimoji="0" lang="ru-RU" altLang="ru-RU" b="1">
                <a:latin typeface="Arial" charset="0"/>
              </a:rPr>
              <a:t>Судьба Архита сложилась счастливо: он семь раз избирался стратегом, при этом, как полководец, не проиграл ни одного сражения.  Но самое главное он был разносторонним учёным, механиком, математиком. Он много занимался арифметикой натуральных чисел, далеко продвинул теорию несоизмеримых величин. Архит считается самым крупным теоретиком музыки античности.</a:t>
            </a:r>
          </a:p>
        </p:txBody>
      </p:sp>
      <p:pic>
        <p:nvPicPr>
          <p:cNvPr id="21508" name="Picture 8" descr="und7"/>
          <p:cNvPicPr>
            <a:picLocks noChangeAspect="1" noChangeArrowheads="1"/>
          </p:cNvPicPr>
          <p:nvPr/>
        </p:nvPicPr>
        <p:blipFill>
          <a:blip r:embed="rId3"/>
          <a:srcRect/>
          <a:stretch>
            <a:fillRect/>
          </a:stretch>
        </p:blipFill>
        <p:spPr bwMode="auto">
          <a:xfrm flipH="1" flipV="1">
            <a:off x="4789488" y="0"/>
            <a:ext cx="4354512" cy="107950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619250" y="1697038"/>
            <a:ext cx="7489825" cy="4724400"/>
          </a:xfrm>
          <a:prstGeom prst="rect">
            <a:avLst/>
          </a:prstGeom>
          <a:solidFill>
            <a:schemeClr val="accent5">
              <a:lumMod val="90000"/>
            </a:schemeClr>
          </a:solidFill>
          <a:ln w="9525">
            <a:noFill/>
            <a:miter lim="800000"/>
            <a:headEnd/>
            <a:tailEnd/>
          </a:ln>
        </p:spPr>
        <p:txBody>
          <a:bodyPr>
            <a:spAutoFit/>
          </a:bodyPr>
          <a:lstStyle/>
          <a:p>
            <a:pPr algn="ctr">
              <a:defRPr/>
            </a:pPr>
            <a:r>
              <a:rPr kumimoji="0" lang="en-US" sz="2000" b="1"/>
              <a:t>1</a:t>
            </a:r>
            <a:r>
              <a:rPr kumimoji="0" lang="ru-RU" sz="2000" b="1"/>
              <a:t>.Частота колебания </a:t>
            </a:r>
            <a:r>
              <a:rPr kumimoji="0" lang="en-US" sz="2000" b="1" i="1"/>
              <a:t>f</a:t>
            </a:r>
            <a:r>
              <a:rPr kumimoji="0" lang="ru-RU" sz="2000" b="1"/>
              <a:t> звучащей струны обратно пропорциональна ее длине </a:t>
            </a:r>
            <a:r>
              <a:rPr kumimoji="0" lang="en-US" sz="2000" b="1" i="1"/>
              <a:t>l</a:t>
            </a:r>
            <a:r>
              <a:rPr kumimoji="0" lang="ru-RU" sz="2000" b="1"/>
              <a:t>.</a:t>
            </a:r>
            <a:r>
              <a:rPr kumimoji="0" lang="en-US" sz="2000" b="1"/>
              <a:t>  f</a:t>
            </a:r>
            <a:r>
              <a:rPr kumimoji="0" lang="ru-RU" sz="2000" b="1"/>
              <a:t>= a</a:t>
            </a:r>
            <a:r>
              <a:rPr kumimoji="0" lang="en-US" sz="2000" b="1"/>
              <a:t> </a:t>
            </a:r>
            <a:r>
              <a:rPr kumimoji="0" lang="ru-RU" sz="2000" b="1"/>
              <a:t>/</a:t>
            </a:r>
            <a:r>
              <a:rPr kumimoji="0" lang="en-US" sz="2000" b="1"/>
              <a:t> l</a:t>
            </a:r>
            <a:r>
              <a:rPr kumimoji="0" lang="ru-RU" sz="2000" b="1"/>
              <a:t>, (а - коэффициент, характеризующий физические свойства струны).</a:t>
            </a:r>
            <a:endParaRPr kumimoji="0" lang="en-US" sz="2000" b="1"/>
          </a:p>
          <a:p>
            <a:pPr algn="ctr">
              <a:defRPr/>
            </a:pPr>
            <a:endParaRPr kumimoji="0" lang="ru-RU" sz="2000" b="1"/>
          </a:p>
          <a:p>
            <a:pPr>
              <a:defRPr/>
            </a:pPr>
            <a:r>
              <a:rPr kumimoji="0" lang="en-US" sz="2000" b="1"/>
              <a:t>2. </a:t>
            </a:r>
            <a:r>
              <a:rPr kumimoji="0" lang="ru-RU" sz="2000" b="1"/>
              <a:t>Две звучащие струны определяют консонанс, если их длины относятся как целые числа, образующие треугольное число 10=1+2+3+4, т.е. как 1:2, 2:3, 3:4. Причем, чем меньше число n в отношении n/(n+1) (n=1,2,3), тем созвучнее получающийся интервал.</a:t>
            </a:r>
          </a:p>
          <a:p>
            <a:pPr>
              <a:defRPr/>
            </a:pPr>
            <a:endParaRPr kumimoji="0" lang="ru-RU" sz="2000" b="1"/>
          </a:p>
          <a:p>
            <a:pPr>
              <a:defRPr/>
            </a:pPr>
            <a:r>
              <a:rPr kumimoji="0" lang="ru-RU" sz="2000" b="1"/>
              <a:t>Эти интервалы – «совершенные консонансы», и их интервальные коэффициенты получили названия:</a:t>
            </a:r>
            <a:endParaRPr kumimoji="0" lang="en-US" sz="2000" b="1"/>
          </a:p>
          <a:p>
            <a:pPr>
              <a:defRPr/>
            </a:pPr>
            <a:endParaRPr kumimoji="0" lang="ru-RU" sz="2000" b="1">
              <a:solidFill>
                <a:srgbClr val="000066"/>
              </a:solidFill>
            </a:endParaRPr>
          </a:p>
          <a:p>
            <a:pPr>
              <a:defRPr/>
            </a:pPr>
            <a:r>
              <a:rPr kumimoji="0" lang="ru-RU" sz="2400" b="1">
                <a:solidFill>
                  <a:srgbClr val="CC0000"/>
                </a:solidFill>
              </a:rPr>
              <a:t>октава  </a:t>
            </a:r>
            <a:r>
              <a:rPr kumimoji="0" lang="en-US" sz="2400" b="1">
                <a:solidFill>
                  <a:srgbClr val="CC0000"/>
                </a:solidFill>
              </a:rPr>
              <a:t>l</a:t>
            </a:r>
            <a:r>
              <a:rPr kumimoji="0" lang="en-US" sz="2400" b="1" baseline="-25000">
                <a:solidFill>
                  <a:srgbClr val="CC0000"/>
                </a:solidFill>
              </a:rPr>
              <a:t>2</a:t>
            </a:r>
            <a:r>
              <a:rPr kumimoji="0" lang="en-US" sz="2400" b="1">
                <a:solidFill>
                  <a:srgbClr val="CC0000"/>
                </a:solidFill>
              </a:rPr>
              <a:t>/l</a:t>
            </a:r>
            <a:r>
              <a:rPr kumimoji="0" lang="en-US" sz="2400" b="1" baseline="-25000">
                <a:solidFill>
                  <a:srgbClr val="CC0000"/>
                </a:solidFill>
              </a:rPr>
              <a:t>1</a:t>
            </a:r>
            <a:r>
              <a:rPr kumimoji="0" lang="en-US" sz="2400" b="1">
                <a:solidFill>
                  <a:srgbClr val="CC0000"/>
                </a:solidFill>
              </a:rPr>
              <a:t> =1/2</a:t>
            </a:r>
            <a:r>
              <a:rPr kumimoji="0" lang="ru-RU" sz="2400" b="1">
                <a:solidFill>
                  <a:srgbClr val="CC0000"/>
                </a:solidFill>
              </a:rPr>
              <a:t>,</a:t>
            </a:r>
            <a:r>
              <a:rPr kumimoji="0" lang="en-US" sz="2400" b="1">
                <a:solidFill>
                  <a:srgbClr val="CC0000"/>
                </a:solidFill>
              </a:rPr>
              <a:t>  </a:t>
            </a:r>
            <a:r>
              <a:rPr kumimoji="0" lang="ru-RU" sz="2400" b="1">
                <a:solidFill>
                  <a:srgbClr val="CC0000"/>
                </a:solidFill>
              </a:rPr>
              <a:t> квинта </a:t>
            </a:r>
            <a:r>
              <a:rPr kumimoji="0" lang="en-US" sz="2400" b="1">
                <a:solidFill>
                  <a:srgbClr val="CC0000"/>
                </a:solidFill>
              </a:rPr>
              <a:t>l</a:t>
            </a:r>
            <a:r>
              <a:rPr kumimoji="0" lang="en-US" sz="2400" b="1" baseline="-25000">
                <a:solidFill>
                  <a:srgbClr val="CC0000"/>
                </a:solidFill>
              </a:rPr>
              <a:t>2</a:t>
            </a:r>
            <a:r>
              <a:rPr kumimoji="0" lang="en-US" sz="2400" b="1">
                <a:solidFill>
                  <a:srgbClr val="CC0000"/>
                </a:solidFill>
              </a:rPr>
              <a:t>/l</a:t>
            </a:r>
            <a:r>
              <a:rPr kumimoji="0" lang="en-US" sz="2400" b="1" baseline="-25000">
                <a:solidFill>
                  <a:srgbClr val="CC0000"/>
                </a:solidFill>
              </a:rPr>
              <a:t>1</a:t>
            </a:r>
            <a:r>
              <a:rPr kumimoji="0" lang="en-US" sz="2400" b="1">
                <a:solidFill>
                  <a:srgbClr val="CC0000"/>
                </a:solidFill>
              </a:rPr>
              <a:t> =</a:t>
            </a:r>
            <a:r>
              <a:rPr kumimoji="0" lang="ru-RU" sz="2400" b="1">
                <a:solidFill>
                  <a:srgbClr val="CC0000"/>
                </a:solidFill>
              </a:rPr>
              <a:t>2</a:t>
            </a:r>
            <a:r>
              <a:rPr kumimoji="0" lang="en-US" sz="2400" b="1">
                <a:solidFill>
                  <a:srgbClr val="CC0000"/>
                </a:solidFill>
              </a:rPr>
              <a:t>/</a:t>
            </a:r>
            <a:r>
              <a:rPr kumimoji="0" lang="ru-RU" sz="2400" b="1">
                <a:solidFill>
                  <a:srgbClr val="CC0000"/>
                </a:solidFill>
              </a:rPr>
              <a:t>3,   кварта </a:t>
            </a:r>
            <a:r>
              <a:rPr kumimoji="0" lang="en-US" sz="2400" b="1">
                <a:solidFill>
                  <a:srgbClr val="CC0000"/>
                </a:solidFill>
              </a:rPr>
              <a:t>l</a:t>
            </a:r>
            <a:r>
              <a:rPr kumimoji="0" lang="en-US" sz="2400" b="1" baseline="-25000">
                <a:solidFill>
                  <a:srgbClr val="CC0000"/>
                </a:solidFill>
              </a:rPr>
              <a:t>2</a:t>
            </a:r>
            <a:r>
              <a:rPr kumimoji="0" lang="en-US" sz="2400" b="1">
                <a:solidFill>
                  <a:srgbClr val="CC0000"/>
                </a:solidFill>
              </a:rPr>
              <a:t>/l</a:t>
            </a:r>
            <a:r>
              <a:rPr kumimoji="0" lang="en-US" sz="2400" b="1" baseline="-25000">
                <a:solidFill>
                  <a:srgbClr val="CC0000"/>
                </a:solidFill>
              </a:rPr>
              <a:t>1</a:t>
            </a:r>
            <a:r>
              <a:rPr kumimoji="0" lang="en-US" sz="2400" b="1">
                <a:solidFill>
                  <a:srgbClr val="CC0000"/>
                </a:solidFill>
              </a:rPr>
              <a:t> =</a:t>
            </a:r>
            <a:r>
              <a:rPr kumimoji="0" lang="ru-RU" sz="2400" b="1">
                <a:solidFill>
                  <a:srgbClr val="CC0000"/>
                </a:solidFill>
              </a:rPr>
              <a:t>3</a:t>
            </a:r>
            <a:r>
              <a:rPr kumimoji="0" lang="en-US" sz="2400" b="1">
                <a:solidFill>
                  <a:srgbClr val="CC0000"/>
                </a:solidFill>
              </a:rPr>
              <a:t>/</a:t>
            </a:r>
            <a:r>
              <a:rPr kumimoji="0" lang="ru-RU" sz="2400" b="1">
                <a:solidFill>
                  <a:srgbClr val="CC0000"/>
                </a:solidFill>
              </a:rPr>
              <a:t>4. </a:t>
            </a:r>
            <a:endParaRPr kumimoji="0" lang="ru-RU" sz="3200" b="1">
              <a:solidFill>
                <a:srgbClr val="CC0000"/>
              </a:solidFill>
            </a:endParaRPr>
          </a:p>
          <a:p>
            <a:pPr>
              <a:defRPr/>
            </a:pPr>
            <a:endParaRPr kumimoji="0" lang="ru-RU" sz="2000" b="1">
              <a:solidFill>
                <a:srgbClr val="CC0000"/>
              </a:solidFill>
            </a:endParaRPr>
          </a:p>
        </p:txBody>
      </p:sp>
      <p:sp>
        <p:nvSpPr>
          <p:cNvPr id="22530" name="Text Box 6"/>
          <p:cNvSpPr txBox="1">
            <a:spLocks noChangeArrowheads="1"/>
          </p:cNvSpPr>
          <p:nvPr/>
        </p:nvSpPr>
        <p:spPr bwMode="auto">
          <a:xfrm>
            <a:off x="1258888" y="188913"/>
            <a:ext cx="7561262" cy="1249362"/>
          </a:xfrm>
          <a:prstGeom prst="rect">
            <a:avLst/>
          </a:prstGeom>
          <a:noFill/>
          <a:ln w="9525">
            <a:noFill/>
            <a:miter lim="800000"/>
            <a:headEnd/>
            <a:tailEnd/>
          </a:ln>
        </p:spPr>
        <p:txBody>
          <a:bodyPr>
            <a:spAutoFit/>
          </a:bodyPr>
          <a:lstStyle/>
          <a:p>
            <a:pPr algn="ctr"/>
            <a:r>
              <a:rPr kumimoji="0" lang="ru-RU" altLang="ru-RU" sz="2400" b="1">
                <a:solidFill>
                  <a:srgbClr val="A50021"/>
                </a:solidFill>
                <a:latin typeface="Arial" charset="0"/>
              </a:rPr>
              <a:t>В основе музыкальной системы были два закона, которые носят имена двух великих ученых - Пифагора и Архита.</a:t>
            </a:r>
            <a:r>
              <a:rPr kumimoji="0" lang="ru-RU" altLang="ru-RU" sz="2800" b="1">
                <a:solidFill>
                  <a:srgbClr val="A50021"/>
                </a:solidFill>
                <a:latin typeface="Arial" charset="0"/>
              </a:rPr>
              <a:t> </a:t>
            </a:r>
          </a:p>
        </p:txBody>
      </p:sp>
    </p:spTree>
  </p:cSld>
  <p:clrMapOvr>
    <a:masterClrMapping/>
  </p:clrMapOvr>
  <p:transition spd="med">
    <p:strips dir="ru"/>
  </p:transition>
  <p:timing>
    <p:tnLst>
      <p:par>
        <p:cTn id="1" dur="indefinite" restart="never" nodeType="tmRoot"/>
      </p:par>
    </p:tnLst>
  </p:timing>
</p:sld>
</file>

<file path=ppt/theme/theme1.xml><?xml version="1.0" encoding="utf-8"?>
<a:theme xmlns:a="http://schemas.openxmlformats.org/drawingml/2006/main" name="Reporting Progress or Status">
  <a:themeElements>
    <a:clrScheme name="Reporting Progress or Statu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Reporting Progress or Status">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eporting Progress or Statu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Reporting Progress or Statu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Reporting Progress or Statu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Reporting Progress or Status</Template>
  <TotalTime>1067</TotalTime>
  <Words>1010</Words>
  <Application>Microsoft Office PowerPoint</Application>
  <PresentationFormat>Экран (4:3)</PresentationFormat>
  <Paragraphs>107</Paragraphs>
  <Slides>22</Slides>
  <Notes>1</Notes>
  <HiddenSlides>0</HiddenSlides>
  <MMClips>3</MMClips>
  <ScaleCrop>false</ScaleCrop>
  <HeadingPairs>
    <vt:vector size="6" baseType="variant">
      <vt:variant>
        <vt:lpstr>Использованные шрифты</vt:lpstr>
      </vt:variant>
      <vt:variant>
        <vt:i4>7</vt:i4>
      </vt:variant>
      <vt:variant>
        <vt:lpstr>Шаблон оформления</vt:lpstr>
      </vt:variant>
      <vt:variant>
        <vt:i4>2</vt:i4>
      </vt:variant>
      <vt:variant>
        <vt:lpstr>Заголовки слайдов</vt:lpstr>
      </vt:variant>
      <vt:variant>
        <vt:i4>22</vt:i4>
      </vt:variant>
    </vt:vector>
  </HeadingPairs>
  <TitlesOfParts>
    <vt:vector size="31" baseType="lpstr">
      <vt:lpstr>Times New Roman</vt:lpstr>
      <vt:lpstr>Arial</vt:lpstr>
      <vt:lpstr>Wingdings</vt:lpstr>
      <vt:lpstr>Calibri</vt:lpstr>
      <vt:lpstr>Monotype Corsiva</vt:lpstr>
      <vt:lpstr>Garamond</vt:lpstr>
      <vt:lpstr>Tahoma</vt:lpstr>
      <vt:lpstr>Reporting Progress or Status</vt:lpstr>
      <vt:lpstr>Reporting Progress or Status</vt:lpstr>
      <vt:lpstr>Слайд 1</vt:lpstr>
      <vt:lpstr>Слайд 2</vt:lpstr>
      <vt:lpstr>Слайд 3</vt:lpstr>
      <vt:lpstr>Слайд 4</vt:lpstr>
      <vt:lpstr>Слайд 5</vt:lpstr>
      <vt:lpstr>Слайд 6</vt:lpstr>
      <vt:lpstr>Слайд 7</vt:lpstr>
      <vt:lpstr>Архит 428 -365 до н.э.</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Кирилл</dc:creator>
  <cp:lastModifiedBy>Admin</cp:lastModifiedBy>
  <cp:revision>57</cp:revision>
  <dcterms:created xsi:type="dcterms:W3CDTF">2006-11-13T15:20:14Z</dcterms:created>
  <dcterms:modified xsi:type="dcterms:W3CDTF">2015-01-15T16:20:08Z</dcterms:modified>
</cp:coreProperties>
</file>