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6" r:id="rId5"/>
    <p:sldId id="269" r:id="rId6"/>
    <p:sldId id="270" r:id="rId7"/>
    <p:sldId id="271" r:id="rId8"/>
    <p:sldId id="272" r:id="rId9"/>
    <p:sldId id="273" r:id="rId10"/>
    <p:sldId id="259" r:id="rId11"/>
    <p:sldId id="275" r:id="rId12"/>
    <p:sldId id="274" r:id="rId13"/>
    <p:sldId id="277" r:id="rId14"/>
    <p:sldId id="265" r:id="rId15"/>
    <p:sldId id="276" r:id="rId16"/>
  </p:sldIdLst>
  <p:sldSz cx="10440988" cy="7561263"/>
  <p:notesSz cx="6888163" cy="100203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4EFB25"/>
    <a:srgbClr val="F9720D"/>
    <a:srgbClr val="16F62B"/>
    <a:srgbClr val="FF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84" y="-102"/>
      </p:cViewPr>
      <p:guideLst>
        <p:guide orient="horz" pos="2382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5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8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5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9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44632" y="334306"/>
            <a:ext cx="2680941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6372" y="334306"/>
            <a:ext cx="7874245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4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2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4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27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6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54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99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3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6370" y="1944575"/>
            <a:ext cx="5276686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47072" y="1944575"/>
            <a:ext cx="527849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2" y="302802"/>
            <a:ext cx="9396889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47" indent="0">
              <a:buNone/>
              <a:defRPr sz="2300" b="1"/>
            </a:lvl2pPr>
            <a:lvl3pPr marL="1028495" indent="0">
              <a:buNone/>
              <a:defRPr sz="2000" b="1"/>
            </a:lvl3pPr>
            <a:lvl4pPr marL="1542742" indent="0">
              <a:buNone/>
              <a:defRPr sz="1800" b="1"/>
            </a:lvl4pPr>
            <a:lvl5pPr marL="2056988" indent="0">
              <a:buNone/>
              <a:defRPr sz="1800" b="1"/>
            </a:lvl5pPr>
            <a:lvl6pPr marL="2571235" indent="0">
              <a:buNone/>
              <a:defRPr sz="1800" b="1"/>
            </a:lvl6pPr>
            <a:lvl7pPr marL="3085484" indent="0">
              <a:buNone/>
              <a:defRPr sz="1800" b="1"/>
            </a:lvl7pPr>
            <a:lvl8pPr marL="3599730" indent="0">
              <a:buNone/>
              <a:defRPr sz="1800" b="1"/>
            </a:lvl8pPr>
            <a:lvl9pPr marL="411397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47" indent="0">
              <a:buNone/>
              <a:defRPr sz="2300" b="1"/>
            </a:lvl2pPr>
            <a:lvl3pPr marL="1028495" indent="0">
              <a:buNone/>
              <a:defRPr sz="2000" b="1"/>
            </a:lvl3pPr>
            <a:lvl4pPr marL="1542742" indent="0">
              <a:buNone/>
              <a:defRPr sz="1800" b="1"/>
            </a:lvl4pPr>
            <a:lvl5pPr marL="2056988" indent="0">
              <a:buNone/>
              <a:defRPr sz="1800" b="1"/>
            </a:lvl5pPr>
            <a:lvl6pPr marL="2571235" indent="0">
              <a:buNone/>
              <a:defRPr sz="1800" b="1"/>
            </a:lvl6pPr>
            <a:lvl7pPr marL="3085484" indent="0">
              <a:buNone/>
              <a:defRPr sz="1800" b="1"/>
            </a:lvl7pPr>
            <a:lvl8pPr marL="3599730" indent="0">
              <a:buNone/>
              <a:defRPr sz="1800" b="1"/>
            </a:lvl8pPr>
            <a:lvl9pPr marL="411397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2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2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247" indent="0">
              <a:buNone/>
              <a:defRPr sz="1400"/>
            </a:lvl2pPr>
            <a:lvl3pPr marL="1028495" indent="0">
              <a:buNone/>
              <a:defRPr sz="1100"/>
            </a:lvl3pPr>
            <a:lvl4pPr marL="1542742" indent="0">
              <a:buNone/>
              <a:defRPr sz="1000"/>
            </a:lvl4pPr>
            <a:lvl5pPr marL="2056988" indent="0">
              <a:buNone/>
              <a:defRPr sz="1000"/>
            </a:lvl5pPr>
            <a:lvl6pPr marL="2571235" indent="0">
              <a:buNone/>
              <a:defRPr sz="1000"/>
            </a:lvl6pPr>
            <a:lvl7pPr marL="3085484" indent="0">
              <a:buNone/>
              <a:defRPr sz="1000"/>
            </a:lvl7pPr>
            <a:lvl8pPr marL="3599730" indent="0">
              <a:buNone/>
              <a:defRPr sz="1000"/>
            </a:lvl8pPr>
            <a:lvl9pPr marL="411397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9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9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247" indent="0">
              <a:buNone/>
              <a:defRPr sz="3200"/>
            </a:lvl2pPr>
            <a:lvl3pPr marL="1028495" indent="0">
              <a:buNone/>
              <a:defRPr sz="2700"/>
            </a:lvl3pPr>
            <a:lvl4pPr marL="1542742" indent="0">
              <a:buNone/>
              <a:defRPr sz="2300"/>
            </a:lvl4pPr>
            <a:lvl5pPr marL="2056988" indent="0">
              <a:buNone/>
              <a:defRPr sz="2300"/>
            </a:lvl5pPr>
            <a:lvl6pPr marL="2571235" indent="0">
              <a:buNone/>
              <a:defRPr sz="2300"/>
            </a:lvl6pPr>
            <a:lvl7pPr marL="3085484" indent="0">
              <a:buNone/>
              <a:defRPr sz="2300"/>
            </a:lvl7pPr>
            <a:lvl8pPr marL="3599730" indent="0">
              <a:buNone/>
              <a:defRPr sz="2300"/>
            </a:lvl8pPr>
            <a:lvl9pPr marL="4113977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9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247" indent="0">
              <a:buNone/>
              <a:defRPr sz="1400"/>
            </a:lvl2pPr>
            <a:lvl3pPr marL="1028495" indent="0">
              <a:buNone/>
              <a:defRPr sz="1100"/>
            </a:lvl3pPr>
            <a:lvl4pPr marL="1542742" indent="0">
              <a:buNone/>
              <a:defRPr sz="1000"/>
            </a:lvl4pPr>
            <a:lvl5pPr marL="2056988" indent="0">
              <a:buNone/>
              <a:defRPr sz="1000"/>
            </a:lvl5pPr>
            <a:lvl6pPr marL="2571235" indent="0">
              <a:buNone/>
              <a:defRPr sz="1000"/>
            </a:lvl6pPr>
            <a:lvl7pPr marL="3085484" indent="0">
              <a:buNone/>
              <a:defRPr sz="1000"/>
            </a:lvl7pPr>
            <a:lvl8pPr marL="3599730" indent="0">
              <a:buNone/>
              <a:defRPr sz="1000"/>
            </a:lvl8pPr>
            <a:lvl9pPr marL="411397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2" y="302802"/>
            <a:ext cx="9396889" cy="1260211"/>
          </a:xfrm>
          <a:prstGeom prst="rect">
            <a:avLst/>
          </a:prstGeom>
        </p:spPr>
        <p:txBody>
          <a:bodyPr vert="horz" lIns="102850" tIns="51424" rIns="102850" bIns="514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2" y="1764295"/>
            <a:ext cx="9396889" cy="4990084"/>
          </a:xfrm>
          <a:prstGeom prst="rect">
            <a:avLst/>
          </a:prstGeom>
        </p:spPr>
        <p:txBody>
          <a:bodyPr vert="horz" lIns="102850" tIns="51424" rIns="102850" bIns="514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3"/>
            <a:ext cx="2436231" cy="402567"/>
          </a:xfrm>
          <a:prstGeom prst="rect">
            <a:avLst/>
          </a:prstGeom>
        </p:spPr>
        <p:txBody>
          <a:bodyPr vert="horz" lIns="102850" tIns="51424" rIns="102850" bIns="5142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4636-A14E-4D38-936F-724611948BFD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40" y="7008173"/>
            <a:ext cx="3306313" cy="402567"/>
          </a:xfrm>
          <a:prstGeom prst="rect">
            <a:avLst/>
          </a:prstGeom>
        </p:spPr>
        <p:txBody>
          <a:bodyPr vert="horz" lIns="102850" tIns="51424" rIns="102850" bIns="5142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9" y="7008173"/>
            <a:ext cx="2436231" cy="402567"/>
          </a:xfrm>
          <a:prstGeom prst="rect">
            <a:avLst/>
          </a:prstGeom>
        </p:spPr>
        <p:txBody>
          <a:bodyPr vert="horz" lIns="102850" tIns="51424" rIns="102850" bIns="5142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CA45-9B74-4282-A9B1-BB9700B3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2849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685" indent="-385685" algn="l" defTabSz="102849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652" indent="-321405" algn="l" defTabSz="102849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619" indent="-257123" algn="l" defTabSz="102849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865" indent="-257123" algn="l" defTabSz="102849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112" indent="-257123" algn="l" defTabSz="102849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360" indent="-257123" algn="l" defTabSz="102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2607" indent="-257123" algn="l" defTabSz="102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6853" indent="-257123" algn="l" defTabSz="102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100" indent="-257123" algn="l" defTabSz="102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7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495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2742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235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5484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30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977" algn="l" defTabSz="10284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.jpe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Татьяна\Рабочий стол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8" y="-1"/>
            <a:ext cx="10440000" cy="75612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34544" y="1280301"/>
            <a:ext cx="6357982" cy="371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ПОДАРОК</a:t>
            </a:r>
            <a:b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МАМЕ</a:t>
            </a:r>
            <a:endParaRPr lang="ru-RU" sz="9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34874" y="1780367"/>
            <a:ext cx="1714512" cy="414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Татьяна\Рабочий стол\мам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34" y="708797"/>
            <a:ext cx="1802488" cy="180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8660" y="1780367"/>
            <a:ext cx="1714512" cy="414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863700" y="2066119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34676" y="994549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20428" y="4209259"/>
            <a:ext cx="1714512" cy="414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34412" y="4209259"/>
            <a:ext cx="1714512" cy="414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63040" y="6566713"/>
            <a:ext cx="1714512" cy="414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8462" y="6566713"/>
            <a:ext cx="1714512" cy="414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Documents and Settings\Татьяна\Рабочий стол\подар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0692" y="2709061"/>
            <a:ext cx="2278882" cy="2160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791338" y="3352003"/>
            <a:ext cx="8915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149584" y="4423573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006180" y="6566713"/>
            <a:ext cx="1714512" cy="414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Documents and Settings\Татьяна\Рабочий стол\цвет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3568" y="5401263"/>
            <a:ext cx="2400000" cy="2160000"/>
          </a:xfrm>
          <a:prstGeom prst="rect">
            <a:avLst/>
          </a:prstGeom>
          <a:noFill/>
        </p:spPr>
      </p:pic>
      <p:sp>
        <p:nvSpPr>
          <p:cNvPr id="22" name="Овал 21"/>
          <p:cNvSpPr/>
          <p:nvPr/>
        </p:nvSpPr>
        <p:spPr>
          <a:xfrm>
            <a:off x="9363898" y="6852465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5400000">
            <a:off x="326197" y="6602432"/>
            <a:ext cx="643736" cy="7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88" y="5041263"/>
            <a:ext cx="10440000" cy="25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88" y="2494747"/>
            <a:ext cx="10440000" cy="25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077882" y="423045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Задание 4.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«Напиши поздравление маме»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pic>
        <p:nvPicPr>
          <p:cNvPr id="3074" name="Picture 2" descr="C:\Documents and Settings\Татьяна\Рабочий стол\дети делают зарядку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F4FA"/>
              </a:clrFrom>
              <a:clrTo>
                <a:srgbClr val="EDF4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81263"/>
            <a:ext cx="8394206" cy="4680000"/>
          </a:xfrm>
          <a:prstGeom prst="rect">
            <a:avLst/>
          </a:prstGeom>
          <a:noFill/>
        </p:spPr>
      </p:pic>
      <p:sp>
        <p:nvSpPr>
          <p:cNvPr id="11" name="Волна 10"/>
          <p:cNvSpPr/>
          <p:nvPr/>
        </p:nvSpPr>
        <p:spPr>
          <a:xfrm>
            <a:off x="3077354" y="494483"/>
            <a:ext cx="6929486" cy="2914664"/>
          </a:xfrm>
          <a:prstGeom prst="wave">
            <a:avLst>
              <a:gd name="adj1" fmla="val 12500"/>
              <a:gd name="adj2" fmla="val 412"/>
            </a:avLst>
          </a:prstGeom>
          <a:solidFill>
            <a:srgbClr val="4EFB25"/>
          </a:solidFill>
          <a:ln>
            <a:solidFill>
              <a:srgbClr val="4EFB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+mj-lt"/>
              </a:rPr>
              <a:t>ФИЗКУЛЬТМИНУТКА</a:t>
            </a:r>
            <a:endParaRPr lang="ru-RU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sp>
        <p:nvSpPr>
          <p:cNvPr id="5" name="Капля 4"/>
          <p:cNvSpPr/>
          <p:nvPr/>
        </p:nvSpPr>
        <p:spPr>
          <a:xfrm rot="9576553">
            <a:off x="6969309" y="100157"/>
            <a:ext cx="3240000" cy="3240000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6444" y="565921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Задание 5.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«Назовите профессии»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(работа в парах)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77024" y="2566185"/>
          <a:ext cx="6960660" cy="4034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330"/>
                <a:gridCol w="3480330"/>
              </a:tblGrid>
              <a:tr h="40347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4" name="Picture 8" descr="C:\WINDOWS\Temp\Rar$DRa0.053\women\people_no_back_women_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4676" y="2780499"/>
            <a:ext cx="2578759" cy="3600000"/>
          </a:xfrm>
          <a:prstGeom prst="rect">
            <a:avLst/>
          </a:prstGeom>
          <a:noFill/>
        </p:spPr>
      </p:pic>
      <p:pic>
        <p:nvPicPr>
          <p:cNvPr id="4108" name="Picture 12" descr="C:\WINDOWS\Temp\Rar$DRa0.172\men\people_no_back_men_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4214" y="2851937"/>
            <a:ext cx="2578038" cy="3600000"/>
          </a:xfrm>
          <a:prstGeom prst="rect">
            <a:avLst/>
          </a:prstGeom>
          <a:noFill/>
        </p:spPr>
      </p:pic>
      <p:pic>
        <p:nvPicPr>
          <p:cNvPr id="4109" name="Picture 13" descr="C:\WINDOWS\Temp\Rar$DRa0.924\men\people_no_back_men_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776" y="2851937"/>
            <a:ext cx="2578038" cy="3600000"/>
          </a:xfrm>
          <a:prstGeom prst="rect">
            <a:avLst/>
          </a:prstGeom>
          <a:noFill/>
        </p:spPr>
      </p:pic>
      <p:pic>
        <p:nvPicPr>
          <p:cNvPr id="4105" name="Picture 9" descr="C:\WINDOWS\Temp\Rar$DRa0.505\women\people_no_back_women_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6114" y="2709061"/>
            <a:ext cx="2495754" cy="3600000"/>
          </a:xfrm>
          <a:prstGeom prst="rect">
            <a:avLst/>
          </a:prstGeom>
          <a:noFill/>
        </p:spPr>
      </p:pic>
      <p:pic>
        <p:nvPicPr>
          <p:cNvPr id="4111" name="Picture 15" descr="C:\WINDOWS\Temp\Rar$DRa0.827\men\people_no_back_men_5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1338" y="2923375"/>
            <a:ext cx="2578038" cy="3600000"/>
          </a:xfrm>
          <a:prstGeom prst="rect">
            <a:avLst/>
          </a:prstGeom>
          <a:noFill/>
        </p:spPr>
      </p:pic>
      <p:pic>
        <p:nvPicPr>
          <p:cNvPr id="4106" name="Picture 10" descr="C:\WINDOWS\Temp\Rar$DRa0.513\women\people_no_back_women_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34676" y="2780499"/>
            <a:ext cx="2616261" cy="3600000"/>
          </a:xfrm>
          <a:prstGeom prst="rect">
            <a:avLst/>
          </a:prstGeom>
          <a:noFill/>
        </p:spPr>
      </p:pic>
      <p:pic>
        <p:nvPicPr>
          <p:cNvPr id="4112" name="Picture 16" descr="C:\Documents and Settings\Татьяна\Рабочий стол\скрипач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2776" y="2851937"/>
            <a:ext cx="2077687" cy="3600000"/>
          </a:xfrm>
          <a:prstGeom prst="rect">
            <a:avLst/>
          </a:prstGeom>
          <a:noFill/>
        </p:spPr>
      </p:pic>
      <p:pic>
        <p:nvPicPr>
          <p:cNvPr id="4103" name="Picture 7" descr="C:\WINDOWS\Temp\Rar$DRa0.813\women\people_no_back_women_2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4676" y="2851937"/>
            <a:ext cx="2578038" cy="3600000"/>
          </a:xfrm>
          <a:prstGeom prst="rect">
            <a:avLst/>
          </a:prstGeom>
          <a:noFill/>
        </p:spPr>
      </p:pic>
      <p:pic>
        <p:nvPicPr>
          <p:cNvPr id="4115" name="Picture 19" descr="C:\Documents and Settings\Татьяна\Рабочий стол\портной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9900" y="2851937"/>
            <a:ext cx="2432050" cy="3670300"/>
          </a:xfrm>
          <a:prstGeom prst="rect">
            <a:avLst/>
          </a:prstGeom>
          <a:noFill/>
        </p:spPr>
      </p:pic>
      <p:pic>
        <p:nvPicPr>
          <p:cNvPr id="4102" name="Picture 6" descr="C:\WINDOWS\Temp\Rar$DRa0.029\women\people_no_back_women_2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34676" y="2851937"/>
            <a:ext cx="2578038" cy="3600000"/>
          </a:xfrm>
          <a:prstGeom prst="rect">
            <a:avLst/>
          </a:prstGeom>
          <a:noFill/>
        </p:spPr>
      </p:pic>
      <p:pic>
        <p:nvPicPr>
          <p:cNvPr id="4116" name="Picture 20" descr="C:\Documents and Settings\Татьяна\Рабочий стол\учитель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1338" y="2851937"/>
            <a:ext cx="2642284" cy="3600000"/>
          </a:xfrm>
          <a:prstGeom prst="rect">
            <a:avLst/>
          </a:prstGeom>
          <a:noFill/>
        </p:spPr>
      </p:pic>
      <p:pic>
        <p:nvPicPr>
          <p:cNvPr id="4117" name="Picture 21" descr="C:\Documents and Settings\Татьяна\Рабочий стол\учительница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63238" y="2780499"/>
            <a:ext cx="2994877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sp>
        <p:nvSpPr>
          <p:cNvPr id="5" name="Капля 4"/>
          <p:cNvSpPr/>
          <p:nvPr/>
        </p:nvSpPr>
        <p:spPr>
          <a:xfrm rot="9576553">
            <a:off x="6969309" y="100157"/>
            <a:ext cx="3240000" cy="3240000"/>
          </a:xfrm>
          <a:prstGeom prst="teardrop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6444" y="565921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Задание 6.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«Праздничное меню»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(работа компаниями)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2710" y="4280697"/>
            <a:ext cx="9358378" cy="2571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Documents and Settings\Татьяна\Рабочий стол\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24" y="4637887"/>
            <a:ext cx="1488748" cy="1800000"/>
          </a:xfrm>
          <a:prstGeom prst="rect">
            <a:avLst/>
          </a:prstGeom>
          <a:noFill/>
        </p:spPr>
      </p:pic>
      <p:pic>
        <p:nvPicPr>
          <p:cNvPr id="5123" name="Picture 3" descr="C:\Documents and Settings\Татьяна\Рабочий стол\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7222" y="4637887"/>
            <a:ext cx="2219338" cy="1800000"/>
          </a:xfrm>
          <a:prstGeom prst="rect">
            <a:avLst/>
          </a:prstGeom>
          <a:noFill/>
        </p:spPr>
      </p:pic>
      <p:pic>
        <p:nvPicPr>
          <p:cNvPr id="5124" name="Picture 4" descr="C:\Documents and Settings\Татьяна\Рабочий стол\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3238" y="4923639"/>
            <a:ext cx="2694399" cy="1440000"/>
          </a:xfrm>
          <a:prstGeom prst="rect">
            <a:avLst/>
          </a:prstGeom>
          <a:noFill/>
        </p:spPr>
      </p:pic>
      <p:pic>
        <p:nvPicPr>
          <p:cNvPr id="5125" name="Picture 5" descr="C:\Documents and Settings\Татьяна\Рабочий стол\с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7882" y="5066515"/>
            <a:ext cx="2552909" cy="1440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62710" y="4280697"/>
            <a:ext cx="9358378" cy="2571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C:\Documents and Settings\Татьяна\Рабочий стол\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586" y="4566449"/>
            <a:ext cx="2768650" cy="1800000"/>
          </a:xfrm>
          <a:prstGeom prst="rect">
            <a:avLst/>
          </a:prstGeom>
          <a:noFill/>
        </p:spPr>
      </p:pic>
      <p:pic>
        <p:nvPicPr>
          <p:cNvPr id="5127" name="Picture 7" descr="C:\Documents and Settings\Татьяна\Рабочий стол\о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874095">
            <a:off x="3044806" y="5060061"/>
            <a:ext cx="2195348" cy="1080000"/>
          </a:xfrm>
          <a:prstGeom prst="rect">
            <a:avLst/>
          </a:prstGeom>
          <a:noFill/>
        </p:spPr>
      </p:pic>
      <p:pic>
        <p:nvPicPr>
          <p:cNvPr id="5128" name="Picture 8" descr="C:\Documents and Settings\Татьяна\Рабочий стол\р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49109" r="67427"/>
          <a:stretch>
            <a:fillRect/>
          </a:stretch>
        </p:blipFill>
        <p:spPr bwMode="auto">
          <a:xfrm flipH="1">
            <a:off x="5577684" y="4495011"/>
            <a:ext cx="1965252" cy="2160000"/>
          </a:xfrm>
          <a:prstGeom prst="rect">
            <a:avLst/>
          </a:prstGeom>
          <a:noFill/>
        </p:spPr>
      </p:pic>
      <p:pic>
        <p:nvPicPr>
          <p:cNvPr id="5130" name="Picture 10" descr="C:\Documents and Settings\Татьяна\Рабочий стол\т.pnто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35072" y="4995077"/>
            <a:ext cx="2087227" cy="1440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62710" y="4280697"/>
            <a:ext cx="9358378" cy="2571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1" name="Picture 11" descr="C:\Documents and Settings\Татьяна\Рабочий стол\с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9900" y="4423573"/>
            <a:ext cx="770795" cy="2160000"/>
          </a:xfrm>
          <a:prstGeom prst="rect">
            <a:avLst/>
          </a:prstGeom>
          <a:noFill/>
        </p:spPr>
      </p:pic>
      <p:pic>
        <p:nvPicPr>
          <p:cNvPr id="5132" name="Picture 12" descr="C:\Documents and Settings\Татьяна\Рабочий стол\а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8660" y="4637887"/>
            <a:ext cx="1671570" cy="1800000"/>
          </a:xfrm>
          <a:prstGeom prst="rect">
            <a:avLst/>
          </a:prstGeom>
          <a:noFill/>
        </p:spPr>
      </p:pic>
      <p:pic>
        <p:nvPicPr>
          <p:cNvPr id="5133" name="Picture 13" descr="C:\Documents and Settings\Татьяна\Рабочий стол\л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20362" y="4923639"/>
            <a:ext cx="1963342" cy="1440000"/>
          </a:xfrm>
          <a:prstGeom prst="rect">
            <a:avLst/>
          </a:prstGeom>
          <a:noFill/>
        </p:spPr>
      </p:pic>
      <p:pic>
        <p:nvPicPr>
          <p:cNvPr id="5134" name="Picture 14" descr="C:\Documents and Settings\Татьяна\Рабочий стол\ан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49254" y="4423573"/>
            <a:ext cx="1009981" cy="2160000"/>
          </a:xfrm>
          <a:prstGeom prst="rect">
            <a:avLst/>
          </a:prstGeom>
          <a:noFill/>
        </p:spPr>
      </p:pic>
      <p:pic>
        <p:nvPicPr>
          <p:cNvPr id="5135" name="Picture 15" descr="C:\Documents and Settings\Татьяна\Рабочий стол\т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78080" y="4495011"/>
            <a:ext cx="626580" cy="21600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62710" y="4280697"/>
            <a:ext cx="9358378" cy="2571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6" name="Picture 16" descr="C:\Documents and Settings\Татьяна\Рабочий стол\б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9900" y="5066515"/>
            <a:ext cx="1402597" cy="1440000"/>
          </a:xfrm>
          <a:prstGeom prst="rect">
            <a:avLst/>
          </a:prstGeom>
          <a:noFill/>
        </p:spPr>
      </p:pic>
      <p:pic>
        <p:nvPicPr>
          <p:cNvPr id="5137" name="Picture 17" descr="C:\Documents and Settings\Татьяна\Рабочий стол\а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91536" y="4995077"/>
            <a:ext cx="1435110" cy="1440000"/>
          </a:xfrm>
          <a:prstGeom prst="rect">
            <a:avLst/>
          </a:prstGeom>
          <a:noFill/>
        </p:spPr>
      </p:pic>
      <p:pic>
        <p:nvPicPr>
          <p:cNvPr id="5138" name="Picture 18" descr="C:\Documents and Settings\Татьяна\Рабочий стол\н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34610" y="4923639"/>
            <a:ext cx="2278101" cy="1440000"/>
          </a:xfrm>
          <a:prstGeom prst="rect">
            <a:avLst/>
          </a:prstGeom>
          <a:noFill/>
        </p:spPr>
      </p:pic>
      <p:pic>
        <p:nvPicPr>
          <p:cNvPr id="5139" name="Picture 19" descr="C:\Documents and Settings\Татьяна\Рабочий стол\но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35204" y="4780763"/>
            <a:ext cx="666407" cy="1800000"/>
          </a:xfrm>
          <a:prstGeom prst="rect">
            <a:avLst/>
          </a:prstGeom>
          <a:noFill/>
        </p:spPr>
      </p:pic>
      <p:pic>
        <p:nvPicPr>
          <p:cNvPr id="5140" name="Picture 20" descr="C:\Documents and Settings\Татьяна\Рабочий стол\а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06378" y="4995077"/>
            <a:ext cx="1337256" cy="1440000"/>
          </a:xfrm>
          <a:prstGeom prst="rect">
            <a:avLst/>
          </a:prstGeom>
          <a:noFill/>
        </p:spPr>
      </p:pic>
      <p:pic>
        <p:nvPicPr>
          <p:cNvPr id="5141" name="Picture 21" descr="C:\Documents and Settings\Татьяна\Рабочий стол\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77090" y="565921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91272" y="1460408"/>
          <a:ext cx="9787006" cy="61008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3503"/>
                <a:gridCol w="4893503"/>
              </a:tblGrid>
              <a:tr h="30504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504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19966" y="4137821"/>
            <a:ext cx="2786082" cy="34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Моя мама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WINDOWS\Temp\Rar$DRa0.490\7.png"/>
          <p:cNvPicPr>
            <a:picLocks noChangeAspect="1" noChangeArrowheads="1"/>
          </p:cNvPicPr>
          <p:nvPr/>
        </p:nvPicPr>
        <p:blipFill>
          <a:blip r:embed="rId3" cstate="print"/>
          <a:srcRect b="9600"/>
          <a:stretch>
            <a:fillRect/>
          </a:stretch>
        </p:blipFill>
        <p:spPr bwMode="auto">
          <a:xfrm>
            <a:off x="1362842" y="1208863"/>
            <a:ext cx="2290536" cy="2928958"/>
          </a:xfrm>
          <a:prstGeom prst="rect">
            <a:avLst/>
          </a:prstGeom>
          <a:noFill/>
        </p:spPr>
      </p:pic>
      <p:pic>
        <p:nvPicPr>
          <p:cNvPr id="1027" name="Picture 3" descr="C:\Documents and Settings\Татьяна\Рабочий стол\росин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338" y="4637887"/>
            <a:ext cx="3360000" cy="2520000"/>
          </a:xfrm>
          <a:prstGeom prst="rect">
            <a:avLst/>
          </a:prstGeom>
          <a:noFill/>
        </p:spPr>
      </p:pic>
      <p:pic>
        <p:nvPicPr>
          <p:cNvPr id="1028" name="Picture 4" descr="C:\Documents and Settings\Татьяна\Рабочий стол\ромашка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9188" y="4637887"/>
            <a:ext cx="3360000" cy="2520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77816" y="7218367"/>
            <a:ext cx="2786082" cy="34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лепесточек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77882" y="4209259"/>
            <a:ext cx="2786082" cy="34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как  цветочек,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4214" y="7218367"/>
            <a:ext cx="2786082" cy="34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Как с росинкой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3220230" y="0"/>
            <a:ext cx="6929486" cy="2160000"/>
          </a:xfrm>
          <a:prstGeom prst="wave">
            <a:avLst>
              <a:gd name="adj1" fmla="val 12500"/>
              <a:gd name="adj2" fmla="val 412"/>
            </a:avLst>
          </a:prstGeom>
          <a:solidFill>
            <a:srgbClr val="4EFB25"/>
          </a:solidFill>
          <a:ln>
            <a:solidFill>
              <a:srgbClr val="4EFB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+mj-lt"/>
              </a:rPr>
              <a:t>Дыхательная гимнастика</a:t>
            </a:r>
            <a:endParaRPr lang="ru-RU" sz="4400" dirty="0">
              <a:latin typeface="+mj-lt"/>
            </a:endParaRPr>
          </a:p>
        </p:txBody>
      </p:sp>
      <p:pic>
        <p:nvPicPr>
          <p:cNvPr id="1026" name="Picture 2" descr="C:\Documents and Settings\Татьяна\Рабочий стол\цветок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68"/>
          <a:stretch>
            <a:fillRect/>
          </a:stretch>
        </p:blipFill>
        <p:spPr bwMode="auto">
          <a:xfrm>
            <a:off x="6577816" y="1566053"/>
            <a:ext cx="2182813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pic>
        <p:nvPicPr>
          <p:cNvPr id="6146" name="Picture 2" descr="C:\Documents and Settings\Татьяна\Рабочий стол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834" y="1780367"/>
            <a:ext cx="7944828" cy="5400000"/>
          </a:xfrm>
          <a:prstGeom prst="rect">
            <a:avLst/>
          </a:prstGeom>
          <a:noFill/>
        </p:spPr>
      </p:pic>
      <p:sp>
        <p:nvSpPr>
          <p:cNvPr id="5" name="Капля 4"/>
          <p:cNvSpPr/>
          <p:nvPr/>
        </p:nvSpPr>
        <p:spPr>
          <a:xfrm rot="9576553">
            <a:off x="6969309" y="100157"/>
            <a:ext cx="3240000" cy="3240000"/>
          </a:xfrm>
          <a:prstGeom prst="teardrop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6444" y="565921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Задание 7 .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«Подарите маме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ласковое слово»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3863172" y="2351871"/>
            <a:ext cx="2520000" cy="252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6718311">
            <a:off x="2902928" y="34304"/>
            <a:ext cx="2160000" cy="2160000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апля 5"/>
          <p:cNvSpPr/>
          <p:nvPr/>
        </p:nvSpPr>
        <p:spPr>
          <a:xfrm rot="9937742">
            <a:off x="5383317" y="85803"/>
            <a:ext cx="2160000" cy="2160000"/>
          </a:xfrm>
          <a:prstGeom prst="teardrop">
            <a:avLst/>
          </a:prstGeom>
          <a:solidFill>
            <a:srgbClr val="F97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апля 6"/>
          <p:cNvSpPr/>
          <p:nvPr/>
        </p:nvSpPr>
        <p:spPr>
          <a:xfrm rot="12842916">
            <a:off x="6854475" y="1985588"/>
            <a:ext cx="2160000" cy="2160000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апля 7"/>
          <p:cNvSpPr/>
          <p:nvPr/>
        </p:nvSpPr>
        <p:spPr>
          <a:xfrm rot="15559451">
            <a:off x="6187691" y="4319199"/>
            <a:ext cx="2160000" cy="216000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апля 8"/>
          <p:cNvSpPr/>
          <p:nvPr/>
        </p:nvSpPr>
        <p:spPr>
          <a:xfrm rot="19196885">
            <a:off x="3876202" y="5365297"/>
            <a:ext cx="2160000" cy="2160000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апля 9"/>
          <p:cNvSpPr/>
          <p:nvPr/>
        </p:nvSpPr>
        <p:spPr>
          <a:xfrm rot="398094">
            <a:off x="1694709" y="4112497"/>
            <a:ext cx="2160000" cy="2160000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апля 10"/>
          <p:cNvSpPr/>
          <p:nvPr/>
        </p:nvSpPr>
        <p:spPr>
          <a:xfrm rot="3709498">
            <a:off x="1316185" y="1805147"/>
            <a:ext cx="2160000" cy="2160000"/>
          </a:xfrm>
          <a:prstGeom prst="teardrop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" y="1137425"/>
            <a:ext cx="10440000" cy="10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88" y="3280566"/>
            <a:ext cx="10440000" cy="108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2208995"/>
            <a:ext cx="10440000" cy="108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8" y="6481263"/>
            <a:ext cx="10440000" cy="10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88" y="5423705"/>
            <a:ext cx="10440000" cy="1080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88" y="4352136"/>
            <a:ext cx="10440000" cy="108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88" y="137293"/>
            <a:ext cx="10440000" cy="10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Documents and Settings\Татьяна\Рабочий стол\радуг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0440988" cy="7561263"/>
          </a:xfrm>
          <a:prstGeom prst="rect">
            <a:avLst/>
          </a:prstGeom>
          <a:noFill/>
        </p:spPr>
      </p:pic>
      <p:pic>
        <p:nvPicPr>
          <p:cNvPr id="1028" name="Picture 4" descr="C:\Documents and Settings\Татьяна\Рабочий стол\цвети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982" y="3637755"/>
            <a:ext cx="2448600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362974" y="0"/>
            <a:ext cx="5929354" cy="914400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Самооценка выполненных заданий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Капля 3"/>
          <p:cNvSpPr/>
          <p:nvPr/>
        </p:nvSpPr>
        <p:spPr>
          <a:xfrm rot="8000286">
            <a:off x="889896" y="1593175"/>
            <a:ext cx="3240000" cy="3240000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8000286">
            <a:off x="6104871" y="1664612"/>
            <a:ext cx="3240000" cy="3240000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извлечение 5"/>
          <p:cNvSpPr/>
          <p:nvPr/>
        </p:nvSpPr>
        <p:spPr>
          <a:xfrm rot="10800000">
            <a:off x="7435072" y="1637491"/>
            <a:ext cx="685800" cy="685800"/>
          </a:xfrm>
          <a:prstGeom prst="flowChartExtra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4148" y="5709457"/>
            <a:ext cx="407196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Ровный край лепестка –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справился с заданием.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7684" y="5852333"/>
            <a:ext cx="407196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Край лепестка  с выемкой –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испытал затруднения при выполнении задания.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pic>
        <p:nvPicPr>
          <p:cNvPr id="6" name="Picture 2" descr="C:\Documents and Settings\Татьяна\Рабочий стол\рамка.jpg"/>
          <p:cNvPicPr>
            <a:picLocks noChangeAspect="1" noChangeArrowheads="1"/>
          </p:cNvPicPr>
          <p:nvPr/>
        </p:nvPicPr>
        <p:blipFill>
          <a:blip r:embed="rId3"/>
          <a:srcRect l="2167" r="67276" b="52889"/>
          <a:stretch>
            <a:fillRect/>
          </a:stretch>
        </p:blipFill>
        <p:spPr bwMode="auto">
          <a:xfrm rot="5400000">
            <a:off x="1527512" y="1187069"/>
            <a:ext cx="5156149" cy="7200000"/>
          </a:xfrm>
          <a:prstGeom prst="rect">
            <a:avLst/>
          </a:prstGeom>
          <a:noFill/>
        </p:spPr>
      </p:pic>
      <p:sp>
        <p:nvSpPr>
          <p:cNvPr id="2" name="Капля 1"/>
          <p:cNvSpPr/>
          <p:nvPr/>
        </p:nvSpPr>
        <p:spPr>
          <a:xfrm rot="9576553">
            <a:off x="7040745" y="28720"/>
            <a:ext cx="3240000" cy="3240000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882" y="494483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Задание 1.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/>
              <a:t>«Нарисуй пластилином цифру 8»</a:t>
            </a:r>
            <a:endParaRPr lang="ru-RU" b="1" dirty="0"/>
          </a:p>
        </p:txBody>
      </p:sp>
      <p:pic>
        <p:nvPicPr>
          <p:cNvPr id="7" name="Picture 3" descr="C:\Documents and Settings\Татьяна\Рабочий стол\8.gif"/>
          <p:cNvPicPr>
            <a:picLocks noChangeAspect="1" noChangeArrowheads="1"/>
          </p:cNvPicPr>
          <p:nvPr/>
        </p:nvPicPr>
        <p:blipFill>
          <a:blip r:embed="rId4"/>
          <a:srcRect l="12727" t="19927" r="10909" b="20045"/>
          <a:stretch>
            <a:fillRect/>
          </a:stretch>
        </p:blipFill>
        <p:spPr bwMode="auto">
          <a:xfrm>
            <a:off x="3077354" y="3209127"/>
            <a:ext cx="1714512" cy="1908562"/>
          </a:xfrm>
          <a:prstGeom prst="rect">
            <a:avLst/>
          </a:prstGeom>
          <a:noFill/>
        </p:spPr>
      </p:pic>
      <p:pic>
        <p:nvPicPr>
          <p:cNvPr id="5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3291668" y="5423705"/>
            <a:ext cx="1073130" cy="1080000"/>
          </a:xfrm>
          <a:prstGeom prst="rect">
            <a:avLst/>
          </a:prstGeom>
          <a:noFill/>
        </p:spPr>
      </p:pic>
      <p:pic>
        <p:nvPicPr>
          <p:cNvPr id="9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5649122" y="4495011"/>
            <a:ext cx="1073130" cy="1080000"/>
          </a:xfrm>
          <a:prstGeom prst="rect">
            <a:avLst/>
          </a:prstGeom>
          <a:noFill/>
        </p:spPr>
      </p:pic>
      <p:pic>
        <p:nvPicPr>
          <p:cNvPr id="10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4648990" y="5280829"/>
            <a:ext cx="1073130" cy="1080000"/>
          </a:xfrm>
          <a:prstGeom prst="rect">
            <a:avLst/>
          </a:prstGeom>
          <a:noFill/>
        </p:spPr>
      </p:pic>
      <p:pic>
        <p:nvPicPr>
          <p:cNvPr id="11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1291404" y="4423573"/>
            <a:ext cx="1073130" cy="1080000"/>
          </a:xfrm>
          <a:prstGeom prst="rect">
            <a:avLst/>
          </a:prstGeom>
          <a:noFill/>
        </p:spPr>
      </p:pic>
      <p:pic>
        <p:nvPicPr>
          <p:cNvPr id="12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2077222" y="5352267"/>
            <a:ext cx="1073130" cy="1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pic>
        <p:nvPicPr>
          <p:cNvPr id="6" name="Picture 2" descr="C:\Documents and Settings\Татьяна\Рабочий стол\рамка.jpg"/>
          <p:cNvPicPr>
            <a:picLocks noChangeAspect="1" noChangeArrowheads="1"/>
          </p:cNvPicPr>
          <p:nvPr/>
        </p:nvPicPr>
        <p:blipFill>
          <a:blip r:embed="rId3"/>
          <a:srcRect l="2167" r="67276" b="52889"/>
          <a:stretch>
            <a:fillRect/>
          </a:stretch>
        </p:blipFill>
        <p:spPr bwMode="auto">
          <a:xfrm rot="5400000">
            <a:off x="1527512" y="1187069"/>
            <a:ext cx="5156149" cy="7200000"/>
          </a:xfrm>
          <a:prstGeom prst="rect">
            <a:avLst/>
          </a:prstGeom>
          <a:noFill/>
        </p:spPr>
      </p:pic>
      <p:sp>
        <p:nvSpPr>
          <p:cNvPr id="2" name="Капля 1"/>
          <p:cNvSpPr/>
          <p:nvPr/>
        </p:nvSpPr>
        <p:spPr>
          <a:xfrm rot="9576553">
            <a:off x="7040745" y="28720"/>
            <a:ext cx="3240000" cy="3240000"/>
          </a:xfrm>
          <a:prstGeom prst="teardrop">
            <a:avLst/>
          </a:prstGeom>
          <a:solidFill>
            <a:srgbClr val="F97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882" y="494483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Задание 2.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/>
              <a:t>«Закрась цветочки-звуки»</a:t>
            </a:r>
            <a:endParaRPr lang="ru-RU" b="1" dirty="0"/>
          </a:p>
        </p:txBody>
      </p:sp>
      <p:pic>
        <p:nvPicPr>
          <p:cNvPr id="7" name="Picture 3" descr="C:\Documents and Settings\Татьяна\Рабочий стол\8.gif"/>
          <p:cNvPicPr>
            <a:picLocks noChangeAspect="1" noChangeArrowheads="1"/>
          </p:cNvPicPr>
          <p:nvPr/>
        </p:nvPicPr>
        <p:blipFill>
          <a:blip r:embed="rId4"/>
          <a:srcRect l="12727" t="19927" r="10909" b="20045"/>
          <a:stretch>
            <a:fillRect/>
          </a:stretch>
        </p:blipFill>
        <p:spPr bwMode="auto">
          <a:xfrm>
            <a:off x="3077354" y="3209127"/>
            <a:ext cx="1714512" cy="1908562"/>
          </a:xfrm>
          <a:prstGeom prst="rect">
            <a:avLst/>
          </a:prstGeom>
          <a:noFill/>
        </p:spPr>
      </p:pic>
      <p:pic>
        <p:nvPicPr>
          <p:cNvPr id="5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3291668" y="5423705"/>
            <a:ext cx="1073130" cy="1080000"/>
          </a:xfrm>
          <a:prstGeom prst="rect">
            <a:avLst/>
          </a:prstGeom>
          <a:noFill/>
        </p:spPr>
      </p:pic>
      <p:pic>
        <p:nvPicPr>
          <p:cNvPr id="9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5649122" y="4495011"/>
            <a:ext cx="1073130" cy="1080000"/>
          </a:xfrm>
          <a:prstGeom prst="rect">
            <a:avLst/>
          </a:prstGeom>
          <a:noFill/>
        </p:spPr>
      </p:pic>
      <p:pic>
        <p:nvPicPr>
          <p:cNvPr id="10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4648990" y="5280829"/>
            <a:ext cx="1073130" cy="1080000"/>
          </a:xfrm>
          <a:prstGeom prst="rect">
            <a:avLst/>
          </a:prstGeom>
          <a:noFill/>
        </p:spPr>
      </p:pic>
      <p:pic>
        <p:nvPicPr>
          <p:cNvPr id="11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1291404" y="4423573"/>
            <a:ext cx="1073130" cy="1080000"/>
          </a:xfrm>
          <a:prstGeom prst="rect">
            <a:avLst/>
          </a:prstGeom>
          <a:noFill/>
        </p:spPr>
      </p:pic>
      <p:pic>
        <p:nvPicPr>
          <p:cNvPr id="12" name="Picture 3" descr="C:\Documents and Settings\Татьяна\Рабочий стол\цветок.png"/>
          <p:cNvPicPr>
            <a:picLocks noChangeAspect="1" noChangeArrowheads="1"/>
          </p:cNvPicPr>
          <p:nvPr/>
        </p:nvPicPr>
        <p:blipFill>
          <a:blip r:embed="rId5" cstate="print"/>
          <a:srcRect r="45803" b="57852"/>
          <a:stretch>
            <a:fillRect/>
          </a:stretch>
        </p:blipFill>
        <p:spPr bwMode="auto">
          <a:xfrm>
            <a:off x="2077222" y="5352267"/>
            <a:ext cx="1073130" cy="1080000"/>
          </a:xfrm>
          <a:prstGeom prst="rect">
            <a:avLst/>
          </a:prstGeom>
          <a:noFill/>
        </p:spPr>
      </p:pic>
      <p:sp>
        <p:nvSpPr>
          <p:cNvPr id="13" name="10-конечная звезда 12"/>
          <p:cNvSpPr/>
          <p:nvPr/>
        </p:nvSpPr>
        <p:spPr>
          <a:xfrm rot="210593">
            <a:off x="1253080" y="4385249"/>
            <a:ext cx="1116000" cy="11160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0-конечная звезда 13"/>
          <p:cNvSpPr/>
          <p:nvPr/>
        </p:nvSpPr>
        <p:spPr>
          <a:xfrm>
            <a:off x="2077222" y="5352267"/>
            <a:ext cx="1116000" cy="1116000"/>
          </a:xfrm>
          <a:prstGeom prst="star10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10-конечная звезда 14"/>
          <p:cNvSpPr/>
          <p:nvPr/>
        </p:nvSpPr>
        <p:spPr>
          <a:xfrm>
            <a:off x="4648990" y="5280829"/>
            <a:ext cx="1116000" cy="11160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-конечная звезда 15"/>
          <p:cNvSpPr/>
          <p:nvPr/>
        </p:nvSpPr>
        <p:spPr>
          <a:xfrm>
            <a:off x="3291668" y="5423705"/>
            <a:ext cx="1116000" cy="11160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0-конечная звезда 16"/>
          <p:cNvSpPr/>
          <p:nvPr/>
        </p:nvSpPr>
        <p:spPr>
          <a:xfrm>
            <a:off x="5649122" y="4495011"/>
            <a:ext cx="1116000" cy="1116000"/>
          </a:xfrm>
          <a:prstGeom prst="star10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sp>
        <p:nvSpPr>
          <p:cNvPr id="11" name="Волна 10"/>
          <p:cNvSpPr/>
          <p:nvPr/>
        </p:nvSpPr>
        <p:spPr>
          <a:xfrm>
            <a:off x="3148792" y="280169"/>
            <a:ext cx="6929486" cy="2914664"/>
          </a:xfrm>
          <a:prstGeom prst="wave">
            <a:avLst>
              <a:gd name="adj1" fmla="val 12500"/>
              <a:gd name="adj2" fmla="val 412"/>
            </a:avLst>
          </a:prstGeom>
          <a:solidFill>
            <a:srgbClr val="4EFB25"/>
          </a:solidFill>
          <a:ln>
            <a:solidFill>
              <a:srgbClr val="4EFB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+mj-lt"/>
              </a:rPr>
              <a:t>ГИМНАСТИКА ДЛЯ ГЛАЗ</a:t>
            </a:r>
            <a:br>
              <a:rPr lang="ru-RU" sz="4400" dirty="0" smtClean="0">
                <a:latin typeface="+mj-lt"/>
              </a:rPr>
            </a:br>
            <a:r>
              <a:rPr lang="ru-RU" sz="4400" dirty="0" smtClean="0">
                <a:latin typeface="+mj-lt"/>
              </a:rPr>
              <a:t>«РОМАШКИ»</a:t>
            </a:r>
            <a:endParaRPr lang="ru-RU" sz="4400" dirty="0">
              <a:latin typeface="+mj-lt"/>
            </a:endParaRPr>
          </a:p>
        </p:txBody>
      </p:sp>
      <p:pic>
        <p:nvPicPr>
          <p:cNvPr id="2050" name="Picture 2" descr="C:\Documents and Settings\Татьяна\Рабочий стол\ромаш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834" y="1520826"/>
            <a:ext cx="6503988" cy="6040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sp>
        <p:nvSpPr>
          <p:cNvPr id="2" name="Капля 1"/>
          <p:cNvSpPr/>
          <p:nvPr/>
        </p:nvSpPr>
        <p:spPr>
          <a:xfrm rot="9576553">
            <a:off x="7040745" y="28720"/>
            <a:ext cx="3240000" cy="3240000"/>
          </a:xfrm>
          <a:prstGeom prst="teardrop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882" y="494483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Задание 3.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«Поставь цветы в вазу»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C:\Documents and Settings\Татьяна\Рабочий стол\нарцис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10" y="1566053"/>
            <a:ext cx="2673005" cy="5400000"/>
          </a:xfrm>
          <a:prstGeom prst="rect">
            <a:avLst/>
          </a:prstGeom>
          <a:noFill/>
        </p:spPr>
      </p:pic>
      <p:pic>
        <p:nvPicPr>
          <p:cNvPr id="14" name="Picture 2" descr="C:\Documents and Settings\Татьяна\Рабочий стол\мимоз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87432" flipH="1">
            <a:off x="2625804" y="2806515"/>
            <a:ext cx="4526560" cy="2880000"/>
          </a:xfrm>
          <a:prstGeom prst="rect">
            <a:avLst/>
          </a:prstGeom>
          <a:noFill/>
        </p:spPr>
      </p:pic>
      <p:pic>
        <p:nvPicPr>
          <p:cNvPr id="15" name="Picture 3" descr="C:\Documents and Settings\Татьяна\Рабочий стол\ма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4874" y="1494615"/>
            <a:ext cx="2394900" cy="5400000"/>
          </a:xfrm>
          <a:prstGeom prst="rect">
            <a:avLst/>
          </a:prstGeom>
          <a:noFill/>
        </p:spPr>
      </p:pic>
      <p:pic>
        <p:nvPicPr>
          <p:cNvPr id="16" name="Picture 2" descr="C:\Documents and Settings\Татьяна\Рабочий стол\вазы.png"/>
          <p:cNvPicPr>
            <a:picLocks noChangeAspect="1" noChangeArrowheads="1"/>
          </p:cNvPicPr>
          <p:nvPr/>
        </p:nvPicPr>
        <p:blipFill>
          <a:blip r:embed="rId6" cstate="print"/>
          <a:srcRect l="31020" t="54511" b="3960"/>
          <a:stretch>
            <a:fillRect/>
          </a:stretch>
        </p:blipFill>
        <p:spPr bwMode="auto">
          <a:xfrm>
            <a:off x="1291404" y="2780499"/>
            <a:ext cx="6480000" cy="4198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Татьяна\Рабочий стол\весна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10440000" cy="7561263"/>
          </a:xfrm>
          <a:prstGeom prst="rect">
            <a:avLst/>
          </a:prstGeom>
          <a:noFill/>
        </p:spPr>
      </p:pic>
      <p:sp>
        <p:nvSpPr>
          <p:cNvPr id="8" name="Капля 7"/>
          <p:cNvSpPr/>
          <p:nvPr/>
        </p:nvSpPr>
        <p:spPr>
          <a:xfrm rot="9576553">
            <a:off x="6738058" y="243033"/>
            <a:ext cx="3240000" cy="3240000"/>
          </a:xfrm>
          <a:prstGeom prst="teardrop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92130" y="565921"/>
            <a:ext cx="314327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Задание 4.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«Напиши поздравление маме»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148528" y="5066515"/>
            <a:ext cx="2071702" cy="142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577420" y="5066515"/>
            <a:ext cx="857256" cy="142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791866" y="5066515"/>
            <a:ext cx="1928826" cy="142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7077882" y="5066515"/>
            <a:ext cx="1857388" cy="142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784191" y="4716472"/>
            <a:ext cx="728674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9149584" y="4923639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114</Words>
  <Application>Microsoft Office PowerPoint</Application>
  <PresentationFormat>Произвольный</PresentationFormat>
  <Paragraphs>42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92</cp:revision>
  <dcterms:created xsi:type="dcterms:W3CDTF">2014-02-17T15:46:39Z</dcterms:created>
  <dcterms:modified xsi:type="dcterms:W3CDTF">2015-01-08T16:19:09Z</dcterms:modified>
</cp:coreProperties>
</file>