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1DA858-14A4-4428-B7BA-C38A7E46C6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F85E485-D2B4-4572-BA10-2F4C1DAC5E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284984"/>
            <a:ext cx="6984776" cy="2952328"/>
          </a:xfrm>
        </p:spPr>
        <p:txBody>
          <a:bodyPr/>
          <a:lstStyle/>
          <a:p>
            <a:endParaRPr lang="ru-RU" dirty="0" smtClean="0"/>
          </a:p>
          <a:p>
            <a:r>
              <a:rPr lang="ru-RU" sz="3200" b="1" dirty="0" smtClean="0"/>
              <a:t>Презентация  по  ОБЖ</a:t>
            </a:r>
          </a:p>
          <a:p>
            <a:endParaRPr lang="ru-RU" dirty="0" smtClean="0"/>
          </a:p>
          <a:p>
            <a:r>
              <a:rPr lang="ru-RU" dirty="0"/>
              <a:t>у</a:t>
            </a:r>
            <a:r>
              <a:rPr lang="ru-RU" dirty="0" smtClean="0"/>
              <a:t>читель </a:t>
            </a:r>
            <a:r>
              <a:rPr lang="ru-RU" dirty="0" smtClean="0"/>
              <a:t>начальных классов</a:t>
            </a:r>
          </a:p>
          <a:p>
            <a:r>
              <a:rPr lang="ru-RU" dirty="0" smtClean="0"/>
              <a:t>ГБОУ СОШ № 777</a:t>
            </a:r>
          </a:p>
          <a:p>
            <a:r>
              <a:rPr lang="ru-RU" dirty="0" smtClean="0"/>
              <a:t>Суворова Н.М.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Безопасность при общении с животными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Три правила безопасности при встрече со змеями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200" b="1" dirty="0" smtClean="0"/>
              <a:t>1 В  незнакомой  местности  всегда спрашивайте  у  жителей о  « змеиных местах».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2 Собираясь  в  лес  за грибами  и   за ягодами,  обязательно  надевайте сапоги.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3 Увидев змею, не трогайте,  а обойдите. Если   гадюка  свернулась  кольцом, значит, она собирается  броситься  на человека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Укусы пчёл, ос и шмелей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Укусы этих насекомых  очень болезненны.</a:t>
            </a:r>
          </a:p>
          <a:p>
            <a:r>
              <a:rPr lang="ru-RU" sz="2800" dirty="0" smtClean="0"/>
              <a:t>Укусы нескольких десятков пчёл или ос могут угрожать жизни человека.</a:t>
            </a:r>
          </a:p>
          <a:p>
            <a:r>
              <a:rPr lang="ru-RU" sz="2800" dirty="0" smtClean="0"/>
              <a:t>Никогда не лезьте в гнёзда диких ос и в улья на пасеке.</a:t>
            </a:r>
            <a:endParaRPr lang="ru-RU" sz="2800" dirty="0"/>
          </a:p>
        </p:txBody>
      </p:sp>
      <p:pic>
        <p:nvPicPr>
          <p:cNvPr id="3074" name="Picture 2" descr="C:\Users\User\Desktop\обж\оса2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212976"/>
            <a:ext cx="2088232" cy="1656184"/>
          </a:xfrm>
          <a:prstGeom prst="rect">
            <a:avLst/>
          </a:prstGeom>
          <a:noFill/>
        </p:spPr>
      </p:pic>
      <p:pic>
        <p:nvPicPr>
          <p:cNvPr id="3075" name="Picture 3" descr="C:\Users\User\Desktop\обж\пчел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56792"/>
            <a:ext cx="2356768" cy="1654324"/>
          </a:xfrm>
          <a:prstGeom prst="rect">
            <a:avLst/>
          </a:prstGeom>
          <a:noFill/>
        </p:spPr>
      </p:pic>
      <p:pic>
        <p:nvPicPr>
          <p:cNvPr id="3076" name="Picture 4" descr="C:\Users\User\Desktop\обж\шмель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4869160"/>
            <a:ext cx="2104926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2"/>
                </a:solidFill>
              </a:rPr>
              <a:t>Проверяем всё, что знаем:</a:t>
            </a:r>
            <a:endParaRPr lang="ru-RU" sz="4400" b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1  Что нужно сделать, если вам хочется погладить  чужую собаку</a:t>
            </a:r>
            <a:r>
              <a:rPr lang="en-US" b="1" dirty="0" smtClean="0"/>
              <a:t>?</a:t>
            </a:r>
          </a:p>
          <a:p>
            <a:r>
              <a:rPr lang="ru-RU" b="1" dirty="0" smtClean="0"/>
              <a:t>2  Почему нельзя пристально смотреть собаке в глаза и улыбаться</a:t>
            </a:r>
            <a:r>
              <a:rPr lang="en-US" b="1" dirty="0" smtClean="0"/>
              <a:t>?</a:t>
            </a:r>
          </a:p>
          <a:p>
            <a:r>
              <a:rPr lang="ru-RU" b="1" dirty="0" smtClean="0"/>
              <a:t>3  Можно ли убегать от собаки</a:t>
            </a:r>
            <a:r>
              <a:rPr lang="en-US" b="1" dirty="0" smtClean="0"/>
              <a:t>?</a:t>
            </a:r>
          </a:p>
          <a:p>
            <a:r>
              <a:rPr lang="en-US" b="1" dirty="0" smtClean="0"/>
              <a:t>4</a:t>
            </a:r>
            <a:r>
              <a:rPr lang="ru-RU" b="1" dirty="0" smtClean="0"/>
              <a:t> </a:t>
            </a:r>
            <a:r>
              <a:rPr lang="en-US" b="1" dirty="0" smtClean="0"/>
              <a:t> </a:t>
            </a:r>
            <a:r>
              <a:rPr lang="ru-RU" b="1" dirty="0" smtClean="0"/>
              <a:t>Какие  помните правила общения с собаками</a:t>
            </a:r>
            <a:r>
              <a:rPr lang="en-US" b="1" dirty="0" smtClean="0"/>
              <a:t>?</a:t>
            </a:r>
          </a:p>
          <a:p>
            <a:r>
              <a:rPr lang="en-US" b="1" dirty="0" smtClean="0"/>
              <a:t>5</a:t>
            </a:r>
            <a:r>
              <a:rPr lang="ru-RU" b="1" dirty="0" smtClean="0"/>
              <a:t> </a:t>
            </a:r>
            <a:r>
              <a:rPr lang="en-US" b="1" dirty="0" smtClean="0"/>
              <a:t> </a:t>
            </a:r>
            <a:r>
              <a:rPr lang="ru-RU" b="1" dirty="0" smtClean="0"/>
              <a:t>Какие болезни могут передаваться от кошек и собак</a:t>
            </a:r>
            <a:r>
              <a:rPr lang="en-US" b="1" dirty="0" smtClean="0"/>
              <a:t>?</a:t>
            </a:r>
          </a:p>
          <a:p>
            <a:r>
              <a:rPr lang="ru-RU" b="1" dirty="0" smtClean="0"/>
              <a:t>6 Чем различаются гадюка и уж</a:t>
            </a:r>
            <a:r>
              <a:rPr lang="en-US" b="1" dirty="0" smtClean="0"/>
              <a:t>?</a:t>
            </a:r>
          </a:p>
          <a:p>
            <a:r>
              <a:rPr lang="ru-RU" b="1" dirty="0" smtClean="0"/>
              <a:t>7  Что нужно сделать при встрече со змеёй</a:t>
            </a:r>
            <a:r>
              <a:rPr lang="en-US" b="1" dirty="0" smtClean="0"/>
              <a:t>?</a:t>
            </a:r>
          </a:p>
          <a:p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Список литературы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Усачёв А. А, Березин А. И. Школа безопасности: Пробный учебник для учащихся 3 – 4 классов общеобразовательных учреждений по курсу «Основы безопасности жизнедеятельности». – 2-е изд., переработанное – М. : Издательство АСТ- ЛТД , 1997.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2"/>
                </a:solidFill>
              </a:rPr>
              <a:t>Дед Мороз предупреждает</a:t>
            </a:r>
            <a:endParaRPr lang="ru-RU" sz="48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User\Desktop\Дед Мороз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47800"/>
            <a:ext cx="7200800" cy="5005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> </a:t>
            </a:r>
            <a:r>
              <a:rPr lang="ru-RU" sz="4400" b="1" dirty="0" smtClean="0">
                <a:solidFill>
                  <a:schemeClr val="tx1"/>
                </a:solidFill>
              </a:rPr>
              <a:t>Животные, встречи с которыми могут быть опасн</a:t>
            </a:r>
            <a:r>
              <a:rPr lang="ru-RU" sz="3600" b="1" dirty="0" smtClean="0">
                <a:solidFill>
                  <a:schemeClr val="tx1"/>
                </a:solidFill>
              </a:rPr>
              <a:t>ы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User\Desktop\обж\корова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861048"/>
            <a:ext cx="2664296" cy="2304256"/>
          </a:xfrm>
          <a:prstGeom prst="rect">
            <a:avLst/>
          </a:prstGeom>
          <a:noFill/>
        </p:spPr>
      </p:pic>
      <p:pic>
        <p:nvPicPr>
          <p:cNvPr id="4099" name="Picture 3" descr="C:\Users\User\Desktop\обж\ос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3"/>
            <a:ext cx="2664296" cy="2088232"/>
          </a:xfrm>
          <a:prstGeom prst="rect">
            <a:avLst/>
          </a:prstGeom>
          <a:noFill/>
        </p:spPr>
      </p:pic>
      <p:pic>
        <p:nvPicPr>
          <p:cNvPr id="4100" name="Picture 4" descr="C:\Users\User\Desktop\обж\собак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861048"/>
            <a:ext cx="2664296" cy="2304257"/>
          </a:xfrm>
          <a:prstGeom prst="rect">
            <a:avLst/>
          </a:prstGeom>
          <a:noFill/>
        </p:spPr>
      </p:pic>
      <p:pic>
        <p:nvPicPr>
          <p:cNvPr id="4101" name="Picture 5" descr="C:\Users\User\Desktop\обж\уж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3861048"/>
            <a:ext cx="2806452" cy="2304256"/>
          </a:xfrm>
          <a:prstGeom prst="rect">
            <a:avLst/>
          </a:prstGeom>
          <a:noFill/>
        </p:spPr>
      </p:pic>
      <p:pic>
        <p:nvPicPr>
          <p:cNvPr id="4102" name="Picture 6" descr="C:\Users\User\Desktop\обж\гадю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1556792"/>
            <a:ext cx="2664296" cy="2088232"/>
          </a:xfrm>
          <a:prstGeom prst="rect">
            <a:avLst/>
          </a:prstGeom>
          <a:noFill/>
        </p:spPr>
      </p:pic>
      <p:pic>
        <p:nvPicPr>
          <p:cNvPr id="1026" name="Picture 2" descr="C:\Users\User\Desktop\кошка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1556792"/>
            <a:ext cx="2808312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Собаки бывают домашние и бродячие.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У домашней собаки есть ошейник.</a:t>
            </a:r>
          </a:p>
          <a:p>
            <a:r>
              <a:rPr lang="ru-RU" b="1" dirty="0" smtClean="0"/>
              <a:t>Если вам очень хочется погладить домашнюю собаку, обязательно спросите разрешения  у её хозяина.</a:t>
            </a:r>
          </a:p>
          <a:p>
            <a:r>
              <a:rPr lang="ru-RU" b="1" dirty="0" smtClean="0"/>
              <a:t> Если он разрешит, гладьте её осторожно и ласково, не делая резких движений, чтобы собака не подумала, что вы хотите её обидеть.</a:t>
            </a:r>
            <a:endParaRPr lang="ru-RU" b="1" dirty="0"/>
          </a:p>
        </p:txBody>
      </p:sp>
      <p:pic>
        <p:nvPicPr>
          <p:cNvPr id="1026" name="Picture 2" descr="C:\Users\User\Desktop\собака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556792"/>
            <a:ext cx="3912143" cy="4176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72400" cy="128701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Правила при встрече с незнакомой собакой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1 Помахивание хвостом не всегда говорит о дружелюбии собаки.</a:t>
            </a:r>
          </a:p>
          <a:p>
            <a:r>
              <a:rPr lang="ru-RU" b="1" dirty="0" smtClean="0"/>
              <a:t>2 Не стоит пристально смотреть собаке в глаза и улыбаться. На собачьем языке это значит скалиться и показывать своё превосходство.</a:t>
            </a:r>
          </a:p>
          <a:p>
            <a:r>
              <a:rPr lang="ru-RU" b="1" dirty="0" smtClean="0"/>
              <a:t>3 Никогда не показывайте свой страх перед собакой и не пытайтесь убежать от неё. Собака может почувствовать это и повести себя агрессивно.</a:t>
            </a:r>
          </a:p>
          <a:p>
            <a:r>
              <a:rPr lang="ru-RU" b="1" dirty="0" smtClean="0"/>
              <a:t>4  Не кормите чужих собак и не трогайте их во время еды или сна.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Правила при встрече с незнакомой собакой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5 Не подходите к собаке, сидящей на привязи.</a:t>
            </a:r>
          </a:p>
          <a:p>
            <a:r>
              <a:rPr lang="ru-RU" sz="2400" b="1" dirty="0" smtClean="0"/>
              <a:t>6 Не делайте резких движений, общаясь с собакой или с её хозяином. Собака может подумать, что вы ему угрожаете.</a:t>
            </a:r>
          </a:p>
          <a:p>
            <a:r>
              <a:rPr lang="ru-RU" sz="2400" b="1" dirty="0" smtClean="0"/>
              <a:t>7 Не трогайте щенков и не пытайтесь отобрать предмет у собаки, с которым она играет.</a:t>
            </a:r>
          </a:p>
          <a:p>
            <a:r>
              <a:rPr lang="ru-RU" sz="2400" b="1" dirty="0" smtClean="0"/>
              <a:t>8 Всегда лучше отойти в сторону и пропустить идущих навстречу собаку с хозяином.</a:t>
            </a:r>
          </a:p>
          <a:p>
            <a:r>
              <a:rPr lang="ru-RU" sz="2400" b="1" dirty="0" smtClean="0"/>
              <a:t>9 Не приближайтесь к большим собакам охранных пород.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72400" cy="121500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Безопасность при общении с кошками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788024" y="1412776"/>
            <a:ext cx="3894966" cy="4607024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Гладить незнакомых котов и кошек – опасно! </a:t>
            </a:r>
          </a:p>
          <a:p>
            <a:r>
              <a:rPr lang="ru-RU" b="1" dirty="0" smtClean="0"/>
              <a:t>Если человек не понравился коту, кот может прокусить ему руку или расцарапать до крови лицо.</a:t>
            </a:r>
          </a:p>
          <a:p>
            <a:r>
              <a:rPr lang="ru-RU" b="1" dirty="0" smtClean="0"/>
              <a:t>Кошки – переносчики опасных инфекций – чесотки и бешенства.</a:t>
            </a:r>
            <a:endParaRPr lang="ru-RU" b="1" dirty="0"/>
          </a:p>
        </p:txBody>
      </p:sp>
      <p:pic>
        <p:nvPicPr>
          <p:cNvPr id="1026" name="Picture 2" descr="C:\Users\User\Desktop\кошка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4248472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Крупные рогатые животные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Никогда не походите близко  к корове или быку.</a:t>
            </a:r>
          </a:p>
          <a:p>
            <a:r>
              <a:rPr lang="ru-RU" b="1" dirty="0" smtClean="0"/>
              <a:t>Встретив на пути стадо, отойдите на безопасное расстояние или обойдите его.</a:t>
            </a:r>
          </a:p>
          <a:p>
            <a:r>
              <a:rPr lang="ru-RU" b="1" dirty="0" smtClean="0"/>
              <a:t>Будьте осторожны с телятами. У них чешутся растущие рога, и они могут нанести вам серьёзную травму.</a:t>
            </a:r>
            <a:endParaRPr lang="ru-RU" b="1" dirty="0"/>
          </a:p>
        </p:txBody>
      </p:sp>
      <p:pic>
        <p:nvPicPr>
          <p:cNvPr id="1026" name="Picture 2" descr="C:\Users\User\Desktop\обж\корова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628800"/>
            <a:ext cx="4037707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87208" cy="115699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Безопасность при встрече со змеями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наших лесах и на дачных участках можно встретить ядовитую гадюку или ужа.</a:t>
            </a:r>
          </a:p>
          <a:p>
            <a:r>
              <a:rPr lang="ru-RU" dirty="0" smtClean="0"/>
              <a:t>Гадюка и уж различаются формой головы и рисунком на теле.</a:t>
            </a:r>
          </a:p>
          <a:p>
            <a:r>
              <a:rPr lang="ru-RU" dirty="0" smtClean="0"/>
              <a:t>При встрече с человеком они стараются ускользнуть в укрытие.</a:t>
            </a:r>
          </a:p>
          <a:p>
            <a:r>
              <a:rPr lang="ru-RU" dirty="0" smtClean="0"/>
              <a:t>Нападает змея в двух случаях: если ей преградили дорогу или наступили на неё.</a:t>
            </a:r>
            <a:endParaRPr lang="ru-RU" dirty="0"/>
          </a:p>
        </p:txBody>
      </p:sp>
      <p:pic>
        <p:nvPicPr>
          <p:cNvPr id="2050" name="Picture 2" descr="C:\Users\User\Desktop\обж\уж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4464496" cy="2088232"/>
          </a:xfrm>
          <a:prstGeom prst="rect">
            <a:avLst/>
          </a:prstGeom>
          <a:noFill/>
        </p:spPr>
      </p:pic>
      <p:pic>
        <p:nvPicPr>
          <p:cNvPr id="2051" name="Picture 3" descr="C:\Users\User\Desktop\обж\гадю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717032"/>
            <a:ext cx="4464496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206</TotalTime>
  <Words>589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Справедливость</vt:lpstr>
      <vt:lpstr>Безопасность при общении с животными</vt:lpstr>
      <vt:lpstr>Дед Мороз предупреждает</vt:lpstr>
      <vt:lpstr> Животные, встречи с которыми могут быть опасны</vt:lpstr>
      <vt:lpstr>Собаки бывают домашние и бродячие.</vt:lpstr>
      <vt:lpstr>Правила при встрече с незнакомой собакой</vt:lpstr>
      <vt:lpstr>Правила при встрече с незнакомой собакой</vt:lpstr>
      <vt:lpstr>Безопасность при общении с кошками</vt:lpstr>
      <vt:lpstr>Крупные рогатые животные</vt:lpstr>
      <vt:lpstr>Безопасность при встрече со змеями</vt:lpstr>
      <vt:lpstr>Три правила безопасности при встрече со змеями</vt:lpstr>
      <vt:lpstr>Укусы пчёл, ос и шмелей</vt:lpstr>
      <vt:lpstr>Проверяем всё, что знаем: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при общении с животными</dc:title>
  <dc:creator>User</dc:creator>
  <cp:lastModifiedBy>user</cp:lastModifiedBy>
  <cp:revision>34</cp:revision>
  <dcterms:created xsi:type="dcterms:W3CDTF">2014-10-25T01:22:59Z</dcterms:created>
  <dcterms:modified xsi:type="dcterms:W3CDTF">2015-01-20T14:17:28Z</dcterms:modified>
</cp:coreProperties>
</file>