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5"/>
  </p:notesMasterIdLst>
  <p:sldIdLst>
    <p:sldId id="256" r:id="rId2"/>
    <p:sldId id="278" r:id="rId3"/>
    <p:sldId id="277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5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8" r:id="rId22"/>
    <p:sldId id="258" r:id="rId23"/>
    <p:sldId id="259" r:id="rId24"/>
    <p:sldId id="260" r:id="rId25"/>
    <p:sldId id="261" r:id="rId26"/>
    <p:sldId id="262" r:id="rId27"/>
    <p:sldId id="263" r:id="rId28"/>
    <p:sldId id="264" r:id="rId29"/>
    <p:sldId id="265" r:id="rId30"/>
    <p:sldId id="266" r:id="rId31"/>
    <p:sldId id="267" r:id="rId32"/>
    <p:sldId id="268" r:id="rId33"/>
    <p:sldId id="269" r:id="rId34"/>
    <p:sldId id="270" r:id="rId35"/>
    <p:sldId id="271" r:id="rId36"/>
    <p:sldId id="272" r:id="rId37"/>
    <p:sldId id="273" r:id="rId38"/>
    <p:sldId id="274" r:id="rId39"/>
    <p:sldId id="275" r:id="rId40"/>
    <p:sldId id="276" r:id="rId41"/>
    <p:sldId id="299" r:id="rId42"/>
    <p:sldId id="300" r:id="rId43"/>
    <p:sldId id="301" r:id="rId4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87" d="100"/>
          <a:sy n="87" d="100"/>
        </p:scale>
        <p:origin x="-1062" y="-96"/>
      </p:cViewPr>
      <p:guideLst>
        <p:guide orient="horz" pos="206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5FF591-77EC-4E4D-8E1C-35B672538FEE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0CBCF-66B4-489D-B6BE-83702F6E5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339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0CBCF-66B4-489D-B6BE-83702F6E595D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660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B94F-F34B-4D9D-84BC-EF7906F2B60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ADF6-9B11-496F-BBE9-EBC720562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954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B94F-F34B-4D9D-84BC-EF7906F2B60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ADF6-9B11-496F-BBE9-EBC720562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13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B94F-F34B-4D9D-84BC-EF7906F2B60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ADF6-9B11-496F-BBE9-EBC720562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408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B94F-F34B-4D9D-84BC-EF7906F2B60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ADF6-9B11-496F-BBE9-EBC720562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751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B94F-F34B-4D9D-84BC-EF7906F2B60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ADF6-9B11-496F-BBE9-EBC720562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809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B94F-F34B-4D9D-84BC-EF7906F2B60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ADF6-9B11-496F-BBE9-EBC720562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325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B94F-F34B-4D9D-84BC-EF7906F2B60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ADF6-9B11-496F-BBE9-EBC720562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25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B94F-F34B-4D9D-84BC-EF7906F2B60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ADF6-9B11-496F-BBE9-EBC720562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425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B94F-F34B-4D9D-84BC-EF7906F2B60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ADF6-9B11-496F-BBE9-EBC720562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456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B94F-F34B-4D9D-84BC-EF7906F2B60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ADF6-9B11-496F-BBE9-EBC720562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437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B94F-F34B-4D9D-84BC-EF7906F2B60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ADF6-9B11-496F-BBE9-EBC720562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120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8B94F-F34B-4D9D-84BC-EF7906F2B60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9ADF6-9B11-496F-BBE9-EBC720562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534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4114800" cy="3732014"/>
          </a:xfrm>
          <a:ln>
            <a:noFill/>
          </a:ln>
        </p:spPr>
        <p:txBody>
          <a:bodyPr>
            <a:norm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Построение чертежа прямой юбки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273050"/>
            <a:ext cx="3744415" cy="6252294"/>
          </a:xfrm>
        </p:spPr>
      </p:pic>
    </p:spTree>
    <p:extLst>
      <p:ext uri="{BB962C8B-B14F-4D97-AF65-F5344CB8AC3E}">
        <p14:creationId xmlns:p14="http://schemas.microsoft.com/office/powerpoint/2010/main" val="208687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Мерки – это основные размеры фигуры человека.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772" y="2348880"/>
            <a:ext cx="4104455" cy="3318581"/>
          </a:xfrm>
        </p:spPr>
      </p:pic>
    </p:spTree>
    <p:extLst>
      <p:ext uri="{BB962C8B-B14F-4D97-AF65-F5344CB8AC3E}">
        <p14:creationId xmlns:p14="http://schemas.microsoft.com/office/powerpoint/2010/main" val="2774481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0649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Перечислите мерки необходимые для построения чертежа прямой юбки.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124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323528" y="692696"/>
            <a:ext cx="7416824" cy="1296144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Мерки: 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Сб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Дтс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</a:t>
            </a:r>
            <a:endParaRPr lang="ru-RU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492896"/>
            <a:ext cx="4041775" cy="3318581"/>
          </a:xfrm>
        </p:spPr>
      </p:pic>
    </p:spTree>
    <p:extLst>
      <p:ext uri="{BB962C8B-B14F-4D97-AF65-F5344CB8AC3E}">
        <p14:creationId xmlns:p14="http://schemas.microsoft.com/office/powerpoint/2010/main" val="1902068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чего нужны прибавки?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Приведите примеры прибавок для построения чертежа юбки.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111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32048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Прибавки даются на свободу облегания.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Пт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Пб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114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6247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чего нужна мерка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Дтс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707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1460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Для определения положения линии бёдер.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32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1054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чего нужны вытачки?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24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466728" cy="236386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Для придания формы изделия.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Объект 10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564904"/>
            <a:ext cx="3682752" cy="2952328"/>
          </a:xfrm>
        </p:spPr>
      </p:pic>
    </p:spTree>
    <p:extLst>
      <p:ext uri="{BB962C8B-B14F-4D97-AF65-F5344CB8AC3E}">
        <p14:creationId xmlns:p14="http://schemas.microsoft.com/office/powerpoint/2010/main" val="2569300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0649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 какой мерки зависит размер юбки?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001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179512" y="548681"/>
            <a:ext cx="8784976" cy="1728191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Повторение пройденного материала</a:t>
            </a:r>
            <a:endParaRPr lang="ru-RU" sz="44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040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9857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Размер юбки зависит от мерки 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Сб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67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6653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Практическая работа: «Построение чертежа прямой юбки в М 1:1».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79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Построить прямой угол с вершиной в точке 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835696" y="1916832"/>
            <a:ext cx="0" cy="4320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331640" y="184482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835696" y="1916832"/>
            <a:ext cx="30963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9344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Определить длину юбки.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Отложить от точки Т вниз длину своей юбки ТН.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835696" y="2492896"/>
            <a:ext cx="0" cy="345638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835696" y="2492896"/>
            <a:ext cx="27363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475656" y="234888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475656" y="580526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Н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99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5705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Определить ширину юбки.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тложить от точки Т вправо ширину юбки ТТ1.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979712" y="2420888"/>
            <a:ext cx="0" cy="3528392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979712" y="2420888"/>
            <a:ext cx="2592288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91680" y="234888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547664" y="5877272"/>
            <a:ext cx="396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644008" y="242088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Т</a:t>
            </a:r>
            <a:r>
              <a:rPr lang="ru-RU" sz="1200" dirty="0" smtClean="0">
                <a:solidFill>
                  <a:srgbClr val="C00000"/>
                </a:solidFill>
              </a:rPr>
              <a:t>1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305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Достроить прямоугольник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339752" y="2492896"/>
            <a:ext cx="0" cy="3456384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339752" y="2492896"/>
            <a:ext cx="2448272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788024" y="2492896"/>
            <a:ext cx="0" cy="345638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339752" y="5949280"/>
            <a:ext cx="244827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979712" y="2276872"/>
            <a:ext cx="440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932040" y="234888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400" dirty="0" smtClean="0"/>
              <a:t>1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835697" y="5805264"/>
            <a:ext cx="364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5004048" y="580526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Н</a:t>
            </a:r>
            <a:r>
              <a:rPr lang="ru-RU" sz="1200" dirty="0" smtClean="0">
                <a:solidFill>
                  <a:srgbClr val="C00000"/>
                </a:solidFill>
              </a:rPr>
              <a:t>1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543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Отложить расстояние до линии бёдер ТБ и провести линию бёдер ББ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195736" y="1772816"/>
            <a:ext cx="0" cy="3816424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195736" y="1772816"/>
            <a:ext cx="2592288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788024" y="1772816"/>
            <a:ext cx="0" cy="3816424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195736" y="5589240"/>
            <a:ext cx="2592288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763688" y="1556792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788024" y="1628800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400" dirty="0" smtClean="0"/>
              <a:t>1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860032" y="5445224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400" dirty="0"/>
              <a:t>1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763689" y="5445224"/>
            <a:ext cx="385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2195736" y="3140968"/>
            <a:ext cx="2592288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763688" y="2924944"/>
            <a:ext cx="282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Б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60033" y="2924944"/>
            <a:ext cx="421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Б</a:t>
            </a:r>
            <a:r>
              <a:rPr lang="ru-RU" sz="1200" dirty="0" smtClean="0">
                <a:solidFill>
                  <a:srgbClr val="C00000"/>
                </a:solidFill>
              </a:rPr>
              <a:t>1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64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Определить ширину заднего полотнища.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Отложить от точки Б вправо значение ББ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 провести боковую линию Т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195736" y="1988840"/>
            <a:ext cx="0" cy="396044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195736" y="1996480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076056" y="1988840"/>
            <a:ext cx="0" cy="396044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195736" y="5949280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195736" y="3212976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419872" y="198884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3491880" y="1988840"/>
            <a:ext cx="0" cy="76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635896" y="1996480"/>
            <a:ext cx="0" cy="3952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763688" y="17728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Т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5076056" y="17728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5220072" y="299695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5076056" y="566124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1619672" y="292494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Б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1619672" y="558924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Н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3131840" y="1996480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 Т</a:t>
            </a:r>
            <a:r>
              <a:rPr lang="ru-RU" sz="1200" dirty="0" smtClean="0">
                <a:solidFill>
                  <a:srgbClr val="C00000"/>
                </a:solidFill>
              </a:rPr>
              <a:t>2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635896" y="3212976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Б</a:t>
            </a:r>
            <a:r>
              <a:rPr lang="ru-RU" sz="1200" dirty="0" smtClean="0">
                <a:solidFill>
                  <a:srgbClr val="C00000"/>
                </a:solidFill>
              </a:rPr>
              <a:t>2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419873" y="5949280"/>
            <a:ext cx="616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Н</a:t>
            </a:r>
            <a:r>
              <a:rPr lang="ru-RU" sz="1200" dirty="0" smtClean="0">
                <a:solidFill>
                  <a:srgbClr val="C00000"/>
                </a:solidFill>
              </a:rPr>
              <a:t>2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995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Линия талии.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Повысить линию талии по боку Т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 (п/в = 1 см) и соединить точку О с точками Т и Т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69168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691680" y="1916832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57200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691680" y="5949280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691680" y="306896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691680" y="3284984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915816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131840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987824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2987824" y="1772816"/>
            <a:ext cx="0" cy="14401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1691680" y="1772816"/>
            <a:ext cx="1296144" cy="14401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987824" y="1772816"/>
            <a:ext cx="1584176" cy="14401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259632" y="17728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Т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1259632" y="2924944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Б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1259633" y="5661248"/>
            <a:ext cx="385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Н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2627784" y="5949280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987824" y="19574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4572000" y="17728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4572000" y="2924944"/>
            <a:ext cx="436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4572001" y="55172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2771800" y="1268760"/>
            <a:ext cx="46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О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005827" y="3294276"/>
            <a:ext cx="486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538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Определить положение задней вытачки.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Отложить от точки Б вправо значение ББ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 провести осевую линию задней вытачки 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69168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691680" y="1916832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57200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691680" y="5949280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691680" y="306896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691680" y="3284984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915816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131840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987824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2987824" y="1772816"/>
            <a:ext cx="0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1691680" y="1772816"/>
            <a:ext cx="1296144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987824" y="1772816"/>
            <a:ext cx="1584176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259632" y="17728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Т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1259632" y="2924944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Б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1259633" y="5661248"/>
            <a:ext cx="385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Н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2627784" y="5949280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987824" y="19574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4572000" y="17728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4572000" y="2924944"/>
            <a:ext cx="436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4572001" y="55172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2771800" y="1268760"/>
            <a:ext cx="46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195736" y="1844824"/>
            <a:ext cx="0" cy="144016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907704" y="1340768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Т</a:t>
            </a:r>
            <a:r>
              <a:rPr lang="ru-RU" sz="1200" dirty="0" smtClean="0">
                <a:solidFill>
                  <a:srgbClr val="C00000"/>
                </a:solidFill>
              </a:rPr>
              <a:t>3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79712" y="3284984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Б</a:t>
            </a:r>
            <a:r>
              <a:rPr lang="ru-RU" sz="1200" dirty="0" smtClean="0">
                <a:solidFill>
                  <a:srgbClr val="C00000"/>
                </a:solidFill>
              </a:rPr>
              <a:t>3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87824" y="3294276"/>
            <a:ext cx="436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053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23448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такое чертёж швейного изделия?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820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Определить положение передней вытачки.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Отложить от точки 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влево значение 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 провести осевую линию передней вытачки 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69168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691680" y="1916832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57200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691680" y="5949280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691680" y="306896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691680" y="3284984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915816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131840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987824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2987824" y="1772816"/>
            <a:ext cx="0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1691680" y="1772816"/>
            <a:ext cx="1296144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987824" y="1772816"/>
            <a:ext cx="1584176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259632" y="17728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Т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1259632" y="2924944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Б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1259633" y="5661248"/>
            <a:ext cx="385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Н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2627784" y="5949280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987824" y="19574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4572000" y="17728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4572000" y="2924944"/>
            <a:ext cx="436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4572001" y="55172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2771800" y="1268760"/>
            <a:ext cx="46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195736" y="1844824"/>
            <a:ext cx="0" cy="1440160"/>
          </a:xfrm>
          <a:prstGeom prst="line">
            <a:avLst/>
          </a:prstGeom>
          <a:ln cap="rnd">
            <a:solidFill>
              <a:schemeClr val="tx1">
                <a:lumMod val="95000"/>
                <a:lumOff val="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907704" y="1340768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38997" y="3271205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851920" y="1844824"/>
            <a:ext cx="0" cy="142638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779911" y="1453426"/>
            <a:ext cx="432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Т</a:t>
            </a:r>
            <a:r>
              <a:rPr lang="ru-RU" sz="1200" dirty="0" smtClean="0">
                <a:solidFill>
                  <a:srgbClr val="C00000"/>
                </a:solidFill>
              </a:rPr>
              <a:t>4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35896" y="3294276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Б</a:t>
            </a:r>
            <a:r>
              <a:rPr lang="ru-RU" sz="1200" dirty="0" smtClean="0">
                <a:solidFill>
                  <a:srgbClr val="C00000"/>
                </a:solidFill>
              </a:rPr>
              <a:t>4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05826" y="3294276"/>
            <a:ext cx="486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1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Вершина боковой вытачки.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Отложить от точки 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вверх значение 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 (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п/в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= 1 см)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69168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691680" y="1916832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57200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691680" y="5949280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691680" y="306896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691680" y="3284984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915816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131840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987824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2987824" y="1772816"/>
            <a:ext cx="0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1691680" y="1772816"/>
            <a:ext cx="1296144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987824" y="1772816"/>
            <a:ext cx="1584176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259632" y="17728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Т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1259632" y="2924944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Б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1259633" y="5661248"/>
            <a:ext cx="385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Н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2627784" y="5949280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987824" y="19574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4572000" y="17728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4572000" y="2924944"/>
            <a:ext cx="436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4572001" y="55172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2771800" y="1268760"/>
            <a:ext cx="46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195736" y="1844824"/>
            <a:ext cx="0" cy="144016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907704" y="1340768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38997" y="3271205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851920" y="1844824"/>
            <a:ext cx="0" cy="1426381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779911" y="1453426"/>
            <a:ext cx="432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35896" y="3294276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05826" y="3294276"/>
            <a:ext cx="486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5827" y="2924944"/>
            <a:ext cx="414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64165" y="2924944"/>
            <a:ext cx="236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076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Вершина боковой вытачки.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Отложить от точки 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вверх значение 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 (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п/в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= 1 см)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69168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691680" y="1916832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57200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691680" y="5949280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691680" y="306896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691680" y="3284984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915816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131840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987824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2987824" y="1772816"/>
            <a:ext cx="0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1691680" y="1772816"/>
            <a:ext cx="1296144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987824" y="1772816"/>
            <a:ext cx="1584176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259632" y="17728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Т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1259632" y="2924944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Б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1259633" y="5661248"/>
            <a:ext cx="385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Н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2627784" y="5949280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987824" y="19574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4572000" y="17728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4572000" y="2924944"/>
            <a:ext cx="436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4572001" y="55172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2771800" y="1268760"/>
            <a:ext cx="46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195736" y="1844824"/>
            <a:ext cx="0" cy="144016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907704" y="1340768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38997" y="3271205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851920" y="1844824"/>
            <a:ext cx="0" cy="1426381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779911" y="1453426"/>
            <a:ext cx="432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35896" y="3294276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05826" y="3294276"/>
            <a:ext cx="486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5827" y="2924944"/>
            <a:ext cx="414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64165" y="2924944"/>
            <a:ext cx="348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5488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Вершина задней вытачки.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Отложить от точки Б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вверх значение 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п/в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= 2 см)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69168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691680" y="1916832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57200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691680" y="5949280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691680" y="306896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691680" y="3284984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915816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131840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987824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2987824" y="1772816"/>
            <a:ext cx="0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1691680" y="1772816"/>
            <a:ext cx="1296144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987824" y="1772816"/>
            <a:ext cx="1584176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259632" y="17728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Т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1259632" y="2924944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Б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1259633" y="5661248"/>
            <a:ext cx="385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Н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2627784" y="5949280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987824" y="19574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4572000" y="17728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4572000" y="2924944"/>
            <a:ext cx="436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4572001" y="55172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2771800" y="1268760"/>
            <a:ext cx="46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195736" y="1844824"/>
            <a:ext cx="0" cy="144016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907704" y="1340768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38997" y="3271205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851920" y="1844824"/>
            <a:ext cx="0" cy="1426381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779911" y="1453426"/>
            <a:ext cx="432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35896" y="3294276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05826" y="3294276"/>
            <a:ext cx="486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5827" y="2924944"/>
            <a:ext cx="414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64166" y="2915206"/>
            <a:ext cx="37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2434" y="2780928"/>
            <a:ext cx="576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. 2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788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Вершина передней вытачки.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Отложить от точки 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вверх значение 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п/в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= 4 см)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69168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691680" y="1916832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57200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691680" y="5949280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691680" y="306896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691680" y="3284984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915816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131840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987824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2987824" y="1772816"/>
            <a:ext cx="0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1691680" y="1772816"/>
            <a:ext cx="1296144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987824" y="1772816"/>
            <a:ext cx="1584176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259632" y="17728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Т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1259632" y="2924944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Б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1259633" y="5661248"/>
            <a:ext cx="385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Н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2627784" y="5949280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987824" y="19574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4572000" y="17728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4572000" y="2924944"/>
            <a:ext cx="436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4572001" y="55172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2771800" y="1268760"/>
            <a:ext cx="46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195736" y="1844824"/>
            <a:ext cx="0" cy="144016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907704" y="1340768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38997" y="3271205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851920" y="1844824"/>
            <a:ext cx="0" cy="1426381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779911" y="1453426"/>
            <a:ext cx="432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35896" y="3294276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05826" y="3294276"/>
            <a:ext cx="486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5827" y="2924944"/>
            <a:ext cx="414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64166" y="2915206"/>
            <a:ext cx="37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2434" y="2780928"/>
            <a:ext cx="576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. 2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43906" y="2559089"/>
            <a:ext cx="504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. 4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358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Определить раствор боковой вытачки.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Отложить от точки О в обе стороны половину ширины раствора боковой вытачки.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Выполнить построение вытачки.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69168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691680" y="1916832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57200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691680" y="5949280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691680" y="306896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691680" y="3284984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915816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131840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987824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2987824" y="1772816"/>
            <a:ext cx="0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1691680" y="1772816"/>
            <a:ext cx="1296144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987824" y="1772816"/>
            <a:ext cx="1584176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259632" y="17728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Т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1259632" y="2924944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Б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1259633" y="5661248"/>
            <a:ext cx="385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Н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2627784" y="5949280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987824" y="19574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4572000" y="17728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4572000" y="2924944"/>
            <a:ext cx="436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4572001" y="55172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2771800" y="1268760"/>
            <a:ext cx="46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195736" y="1844824"/>
            <a:ext cx="0" cy="144016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907704" y="1340768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38997" y="3271205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851920" y="1844824"/>
            <a:ext cx="0" cy="1426381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779911" y="1453426"/>
            <a:ext cx="432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35896" y="3294276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05826" y="3294276"/>
            <a:ext cx="486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5827" y="2924944"/>
            <a:ext cx="414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64166" y="2915206"/>
            <a:ext cx="37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2434" y="2780928"/>
            <a:ext cx="576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. 2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43906" y="2559089"/>
            <a:ext cx="504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. 4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2771800" y="1822758"/>
            <a:ext cx="216024" cy="144844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2987824" y="1822758"/>
            <a:ext cx="252028" cy="132750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8348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Определить раствор задней вытачки.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Отложить от точки Т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 обе стороны половину ширины раствора задней вытачки.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Выполнить построение вытачки.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69168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691680" y="1916832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57200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691680" y="5949280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691680" y="306896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691680" y="3284984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915816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131840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987824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2987824" y="1772816"/>
            <a:ext cx="0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1691680" y="1772816"/>
            <a:ext cx="1296144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987824" y="1772816"/>
            <a:ext cx="1584176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259632" y="17728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Т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1259632" y="2924944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Б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1259633" y="5661248"/>
            <a:ext cx="385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Н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2627784" y="5949280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987824" y="19574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4572000" y="17728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4572000" y="2924944"/>
            <a:ext cx="436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4572001" y="55172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2771800" y="1268760"/>
            <a:ext cx="46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195736" y="1844824"/>
            <a:ext cx="0" cy="144016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907704" y="1340768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38997" y="3271205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851920" y="1844824"/>
            <a:ext cx="0" cy="1426381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779911" y="1453426"/>
            <a:ext cx="432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35896" y="3294276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05826" y="3294276"/>
            <a:ext cx="486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5827" y="2924944"/>
            <a:ext cx="414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64166" y="2915206"/>
            <a:ext cx="37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2434" y="2780928"/>
            <a:ext cx="576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. 2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43906" y="2559089"/>
            <a:ext cx="504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. 4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2771800" y="1822758"/>
            <a:ext cx="216024" cy="1448447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2987824" y="1822758"/>
            <a:ext cx="252028" cy="1327502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092434" y="1844824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092434" y="1880828"/>
            <a:ext cx="103302" cy="118813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2195736" y="1844824"/>
            <a:ext cx="144016" cy="122413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9635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Определить раствор передней вытачки.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Отложить от точки Т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 обе стороны половину ширины раствора передней вытачки.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Выполнить построение вытачки.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69168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691680" y="1916832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57200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691680" y="5949280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691680" y="306896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691680" y="3284984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915816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131840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987824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2987824" y="1772816"/>
            <a:ext cx="0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1691680" y="1772816"/>
            <a:ext cx="1296144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987824" y="1772816"/>
            <a:ext cx="1584176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259632" y="17728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Т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1259632" y="2924944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Б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1259633" y="5661248"/>
            <a:ext cx="385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Н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2627784" y="5949280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987824" y="19574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4572000" y="17728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4572000" y="2924944"/>
            <a:ext cx="436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4572001" y="55172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2771800" y="1268760"/>
            <a:ext cx="46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195736" y="1844824"/>
            <a:ext cx="0" cy="144016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907704" y="1340768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38997" y="3271205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851920" y="1844824"/>
            <a:ext cx="0" cy="1426381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779911" y="1453426"/>
            <a:ext cx="432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35896" y="3294276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05826" y="3294276"/>
            <a:ext cx="486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5827" y="2924944"/>
            <a:ext cx="414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64166" y="2915206"/>
            <a:ext cx="37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2434" y="2780928"/>
            <a:ext cx="576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. 2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43906" y="2559089"/>
            <a:ext cx="504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. 4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2771800" y="1822758"/>
            <a:ext cx="216024" cy="1448447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2987824" y="1822758"/>
            <a:ext cx="252028" cy="1327502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092434" y="1844824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092434" y="1880828"/>
            <a:ext cx="103302" cy="1188132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2195736" y="1844824"/>
            <a:ext cx="144016" cy="122413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779911" y="1844824"/>
            <a:ext cx="72009" cy="93610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3851920" y="1880828"/>
            <a:ext cx="0" cy="6056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3851920" y="1844824"/>
            <a:ext cx="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V="1">
            <a:off x="3869920" y="1880828"/>
            <a:ext cx="63007" cy="90010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1776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Определить раствор передней вытачки.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Отложить от точки Т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 обе стороны половину ширины раствора передней вытачки.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Выполнить построение вытачки.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69168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691680" y="1916832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57200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691680" y="5949280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691680" y="306896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691680" y="3284984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915816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131840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987824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2987824" y="1772816"/>
            <a:ext cx="0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1691680" y="1772816"/>
            <a:ext cx="1296144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987824" y="1772816"/>
            <a:ext cx="1584176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259632" y="17728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Т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1259632" y="2924944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Б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1259633" y="5661248"/>
            <a:ext cx="385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Н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2627784" y="5949280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987824" y="19574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4572000" y="17728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4572000" y="2924944"/>
            <a:ext cx="436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4572001" y="55172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2771800" y="1268760"/>
            <a:ext cx="46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195736" y="1844824"/>
            <a:ext cx="0" cy="144016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907704" y="1340768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38997" y="3271205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851920" y="1844824"/>
            <a:ext cx="0" cy="1426381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779911" y="1453426"/>
            <a:ext cx="432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35896" y="3294276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05826" y="3294276"/>
            <a:ext cx="486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5827" y="2924944"/>
            <a:ext cx="414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64166" y="2915206"/>
            <a:ext cx="37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2434" y="2780928"/>
            <a:ext cx="576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. 2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43906" y="2559089"/>
            <a:ext cx="504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. 4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2771800" y="1822758"/>
            <a:ext cx="216024" cy="1448447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2987824" y="1822758"/>
            <a:ext cx="252028" cy="1327502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092434" y="1844824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092434" y="1880828"/>
            <a:ext cx="103302" cy="1188132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2195736" y="1844824"/>
            <a:ext cx="144016" cy="122413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779911" y="1844824"/>
            <a:ext cx="72009" cy="93610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3851920" y="1880828"/>
            <a:ext cx="0" cy="6056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3851920" y="1844824"/>
            <a:ext cx="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V="1">
            <a:off x="3869920" y="1880828"/>
            <a:ext cx="63007" cy="90010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Дуга 64"/>
          <p:cNvSpPr/>
          <p:nvPr/>
        </p:nvSpPr>
        <p:spPr>
          <a:xfrm>
            <a:off x="10260632" y="2312876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246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Выполнить построение линии бока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(прогиб = 0,5 см)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69168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691680" y="1916832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57200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691680" y="5949280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691680" y="306896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691680" y="3284984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915816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131840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987824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2987824" y="1772816"/>
            <a:ext cx="0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1691680" y="1772816"/>
            <a:ext cx="1296144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987824" y="1772816"/>
            <a:ext cx="1584176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259632" y="17728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Т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1259632" y="2924944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Б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1259633" y="5661248"/>
            <a:ext cx="385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Н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2627784" y="5949280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987824" y="19574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4572000" y="17728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4572000" y="2924944"/>
            <a:ext cx="436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4572001" y="55172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2771800" y="1268760"/>
            <a:ext cx="46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195736" y="1844824"/>
            <a:ext cx="0" cy="144016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907704" y="1340768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38997" y="3271205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851920" y="1844824"/>
            <a:ext cx="0" cy="1426381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779911" y="1453426"/>
            <a:ext cx="432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35896" y="3294276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05826" y="3294276"/>
            <a:ext cx="486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5827" y="2924944"/>
            <a:ext cx="414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64166" y="2915206"/>
            <a:ext cx="37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2434" y="2780928"/>
            <a:ext cx="576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. 2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43906" y="2559089"/>
            <a:ext cx="504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. 4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2771800" y="1822758"/>
            <a:ext cx="216024" cy="1448447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2987824" y="1822758"/>
            <a:ext cx="252028" cy="1327502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092434" y="1844824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092434" y="1880828"/>
            <a:ext cx="103302" cy="1188132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2195736" y="1844824"/>
            <a:ext cx="144016" cy="122413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779911" y="1844824"/>
            <a:ext cx="72009" cy="936104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3851920" y="1880828"/>
            <a:ext cx="0" cy="6056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3851920" y="1844824"/>
            <a:ext cx="0" cy="936104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V="1">
            <a:off x="3869920" y="1880828"/>
            <a:ext cx="63007" cy="900101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117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412776"/>
            <a:ext cx="4032448" cy="2808312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Чертёж швейного изделия </a:t>
            </a:r>
            <a:r>
              <a:rPr lang="ru-RU" sz="4000" b="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 это плоское изображение деталей одеж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0" dirty="0" err="1" smtClean="0">
                <a:latin typeface="Times New Roman" pitchFamily="18" charset="0"/>
                <a:cs typeface="Times New Roman" pitchFamily="18" charset="0"/>
              </a:rPr>
              <a:t>ды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, которое строится по размерам определённой фигуры.</a:t>
            </a:r>
            <a:endParaRPr lang="ru-RU" sz="2400" b="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57981"/>
            <a:ext cx="4712663" cy="5853113"/>
          </a:xfrm>
        </p:spPr>
      </p:pic>
    </p:spTree>
    <p:extLst>
      <p:ext uri="{BB962C8B-B14F-4D97-AF65-F5344CB8AC3E}">
        <p14:creationId xmlns:p14="http://schemas.microsoft.com/office/powerpoint/2010/main" val="2665930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Обвести контур чертежа сплошной основной линией.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69168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691680" y="1916832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57200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691680" y="5949280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691680" y="306896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691680" y="3284984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915816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131840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987824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2987824" y="1772816"/>
            <a:ext cx="0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1691680" y="1772816"/>
            <a:ext cx="1296144" cy="144016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987824" y="1772816"/>
            <a:ext cx="1584176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259632" y="17728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Т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1259632" y="2924944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Б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1259633" y="5661248"/>
            <a:ext cx="385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Н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2627784" y="5949280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987824" y="19574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4572000" y="17728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4572000" y="2924944"/>
            <a:ext cx="436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4572001" y="55172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2771800" y="1268760"/>
            <a:ext cx="46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195736" y="1844824"/>
            <a:ext cx="0" cy="144016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907704" y="1340768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38997" y="3271205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851920" y="1844824"/>
            <a:ext cx="0" cy="1426381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779911" y="1453426"/>
            <a:ext cx="432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35896" y="3294276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05826" y="3294276"/>
            <a:ext cx="486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5827" y="2924944"/>
            <a:ext cx="414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64166" y="2915206"/>
            <a:ext cx="37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2434" y="2780928"/>
            <a:ext cx="576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. 2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43906" y="2559089"/>
            <a:ext cx="504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. 4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2771800" y="1822758"/>
            <a:ext cx="216024" cy="1448447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2987824" y="1822758"/>
            <a:ext cx="252028" cy="1327502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092434" y="1844824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092434" y="1880828"/>
            <a:ext cx="103302" cy="1188132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2195736" y="1844824"/>
            <a:ext cx="144016" cy="122413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779911" y="1844824"/>
            <a:ext cx="72009" cy="936104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3851920" y="1880828"/>
            <a:ext cx="0" cy="6056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3851920" y="1844824"/>
            <a:ext cx="0" cy="936104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V="1">
            <a:off x="3869920" y="1880828"/>
            <a:ext cx="63007" cy="900101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0328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3050"/>
            <a:ext cx="8640960" cy="1162050"/>
          </a:xfrm>
        </p:spPr>
        <p:txBody>
          <a:bodyPr>
            <a:normAutofit/>
          </a:bodyPr>
          <a:lstStyle/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Обвести контур чертежа сплошной основной линией.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69168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691680" y="1916832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572000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691680" y="5949280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691680" y="306896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691680" y="3284984"/>
            <a:ext cx="288032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915816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131840" y="19168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987824" y="1916832"/>
            <a:ext cx="0" cy="40324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2987824" y="1772816"/>
            <a:ext cx="0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1691680" y="1772816"/>
            <a:ext cx="1296144" cy="144016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987824" y="1772816"/>
            <a:ext cx="1584176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259632" y="17728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Т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1259632" y="2924944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Б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1259633" y="5661248"/>
            <a:ext cx="385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Н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2627784" y="5949280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987824" y="19574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4572000" y="17728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4572000" y="2924944"/>
            <a:ext cx="436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4572001" y="55172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2771800" y="1268760"/>
            <a:ext cx="46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195736" y="1844824"/>
            <a:ext cx="0" cy="144016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907704" y="1340768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38997" y="3271205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851920" y="1844824"/>
            <a:ext cx="0" cy="1426381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779911" y="1453426"/>
            <a:ext cx="432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35896" y="3294276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05826" y="3294276"/>
            <a:ext cx="486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5827" y="2924944"/>
            <a:ext cx="414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64165" y="2915206"/>
            <a:ext cx="384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</a:rPr>
              <a:t>.</a:t>
            </a:r>
            <a:endParaRPr lang="ru-RU" dirty="0">
              <a:ln>
                <a:solidFill>
                  <a:srgbClr val="00206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2434" y="2771636"/>
            <a:ext cx="576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2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43906" y="2559089"/>
            <a:ext cx="504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. 4</a:t>
            </a: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2771800" y="1822758"/>
            <a:ext cx="216024" cy="1448447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2987824" y="1822758"/>
            <a:ext cx="252028" cy="1327502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092434" y="1844824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092434" y="1880828"/>
            <a:ext cx="103302" cy="1188132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2195736" y="1844824"/>
            <a:ext cx="144016" cy="122413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779911" y="1844824"/>
            <a:ext cx="72009" cy="936104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3851920" y="1880828"/>
            <a:ext cx="0" cy="6056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3851920" y="1844824"/>
            <a:ext cx="0" cy="936104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V="1">
            <a:off x="3869920" y="1880828"/>
            <a:ext cx="63007" cy="900101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Объект 20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638092"/>
            <a:ext cx="3384376" cy="4392487"/>
          </a:xfrm>
        </p:spPr>
      </p:pic>
    </p:spTree>
    <p:extLst>
      <p:ext uri="{BB962C8B-B14F-4D97-AF65-F5344CB8AC3E}">
        <p14:creationId xmlns:p14="http://schemas.microsoft.com/office/powerpoint/2010/main" val="538929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5456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Практическая работа: «Подготовка выкройки к раскрою».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687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Наименование срезов и припуски на обработку.</a:t>
            </a:r>
            <a:endParaRPr lang="ru-RU" sz="28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7771" y="1700808"/>
            <a:ext cx="3968457" cy="4525963"/>
          </a:xfrm>
        </p:spPr>
      </p:pic>
    </p:spTree>
    <p:extLst>
      <p:ext uri="{BB962C8B-B14F-4D97-AF65-F5344CB8AC3E}">
        <p14:creationId xmlns:p14="http://schemas.microsoft.com/office/powerpoint/2010/main" val="75676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23448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такое выкройка?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096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Выкройка – это вырезанный чертёж.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3" y="1772816"/>
            <a:ext cx="4608512" cy="4353347"/>
          </a:xfrm>
        </p:spPr>
      </p:pic>
    </p:spTree>
    <p:extLst>
      <p:ext uri="{BB962C8B-B14F-4D97-AF65-F5344CB8AC3E}">
        <p14:creationId xmlns:p14="http://schemas.microsoft.com/office/powerpoint/2010/main" val="276106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7444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чтобы построить чертёж, что нужно сделать?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806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Снять мерки.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2268182"/>
            <a:ext cx="4176464" cy="3541627"/>
          </a:xfrm>
        </p:spPr>
      </p:pic>
    </p:spTree>
    <p:extLst>
      <p:ext uri="{BB962C8B-B14F-4D97-AF65-F5344CB8AC3E}">
        <p14:creationId xmlns:p14="http://schemas.microsoft.com/office/powerpoint/2010/main" val="1439593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0243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что такое мерки?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31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</TotalTime>
  <Words>582</Words>
  <Application>Microsoft Office PowerPoint</Application>
  <PresentationFormat>Экран (4:3)</PresentationFormat>
  <Paragraphs>298</Paragraphs>
  <Slides>43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4" baseType="lpstr">
      <vt:lpstr>Тема Office</vt:lpstr>
      <vt:lpstr>Построение чертежа прямой юбки</vt:lpstr>
      <vt:lpstr>Презентация PowerPoint</vt:lpstr>
      <vt:lpstr>Что такое чертёж швейного изделия?</vt:lpstr>
      <vt:lpstr>Чертёж швейного изделия – это плоское изображение деталей одеж-ды, которое строится по размерам определённой фигуры.</vt:lpstr>
      <vt:lpstr>Что такое выкройка?</vt:lpstr>
      <vt:lpstr>Выкройка – это вырезанный чертёж.</vt:lpstr>
      <vt:lpstr>А чтобы построить чертёж, что нужно сделать?</vt:lpstr>
      <vt:lpstr>Снять мерки.</vt:lpstr>
      <vt:lpstr>А что такое мерки?</vt:lpstr>
      <vt:lpstr>Мерки – это основные размеры фигуры человека.</vt:lpstr>
      <vt:lpstr>Перечислите мерки необходимые для построения чертежа прямой юбки.</vt:lpstr>
      <vt:lpstr>Презентация PowerPoint</vt:lpstr>
      <vt:lpstr>Для чего нужны прибавки?   Приведите примеры прибавок для построения чертежа юбки.</vt:lpstr>
      <vt:lpstr>Прибавки даются на свободу облегания.  Пт    Пб</vt:lpstr>
      <vt:lpstr>Для чего нужна мерка Дтс?</vt:lpstr>
      <vt:lpstr>Для определения положения линии бёдер.</vt:lpstr>
      <vt:lpstr>Для чего нужны вытачки?</vt:lpstr>
      <vt:lpstr>Для придания формы изделия.</vt:lpstr>
      <vt:lpstr>От какой мерки зависит размер юбки?</vt:lpstr>
      <vt:lpstr>Размер юбки зависит от мерки Сб.</vt:lpstr>
      <vt:lpstr>Практическая работа: «Построение чертежа прямой юбки в М 1:1».</vt:lpstr>
      <vt:lpstr>Построить прямой угол с вершиной в точке Т</vt:lpstr>
      <vt:lpstr>Определить длину юбки.  Отложить от точки Т вниз длину своей юбки ТН.</vt:lpstr>
      <vt:lpstr>Определить ширину юбки.  Отложить от точки Т вправо ширину юбки ТТ1.</vt:lpstr>
      <vt:lpstr>Достроить прямоугольник</vt:lpstr>
      <vt:lpstr>Отложить расстояние до линии бёдер ТБ и провести линию бёдер ББ1</vt:lpstr>
      <vt:lpstr>Определить ширину заднего полотнища. Отложить от точки Б вправо значение ББ2 и провести боковую линию Т2Б2Н2</vt:lpstr>
      <vt:lpstr>Линия талии. Повысить линию талии по боку Т2О (п/в = 1 см) и соединить точку О с точками Т и Т1.</vt:lpstr>
      <vt:lpstr>Определить положение задней вытачки.. Отложить от точки Б вправо значение ББ3 и провести осевую линию задней вытачки Б3Т3</vt:lpstr>
      <vt:lpstr>Определить положение передней вытачки.. Отложить от точки Б1 влево значение Б1Б4 и провести осевую линию передней вытачки Б4Т4</vt:lpstr>
      <vt:lpstr>Вершина боковой вытачки. Отложить от точки Б2 вверх значение Б21 (п/в = 1 см) </vt:lpstr>
      <vt:lpstr>Вершина боковой вытачки. Отложить от точки Б2 вверх значение Б21 (п/в = 1 см) </vt:lpstr>
      <vt:lpstr>Вершина задней вытачки. Отложить от точки Б3 вверх значение Б32 (п/в = 2 см) </vt:lpstr>
      <vt:lpstr>Вершина передней вытачки. Отложить от точки Б4 вверх значение Б44 (п/в = 4 см) </vt:lpstr>
      <vt:lpstr>Определить раствор боковой вытачки. Отложить от точки О в обе стороны половину ширины раствора боковой вытачки. Выполнить построение вытачки. </vt:lpstr>
      <vt:lpstr>Определить раствор задней вытачки. Отложить от точки Т3 в обе стороны половину ширины раствора задней вытачки. Выполнить построение вытачки. </vt:lpstr>
      <vt:lpstr>Определить раствор передней вытачки. Отложить от точки Т4 в обе стороны половину ширины раствора передней вытачки. Выполнить построение вытачки. </vt:lpstr>
      <vt:lpstr>Определить раствор передней вытачки. Отложить от точки Т4 в обе стороны половину ширины раствора передней вытачки. Выполнить построение вытачки. </vt:lpstr>
      <vt:lpstr>Выполнить построение линии бока (прогиб = 0,5 см) </vt:lpstr>
      <vt:lpstr>Обвести контур чертежа сплошной основной линией. </vt:lpstr>
      <vt:lpstr>Обвести контур чертежа сплошной основной линией. </vt:lpstr>
      <vt:lpstr>Практическая работа: «Подготовка выкройки к раскрою».</vt:lpstr>
      <vt:lpstr>Наименование срезов и припуски на обработку.</vt:lpstr>
    </vt:vector>
  </TitlesOfParts>
  <Company>Your Company 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Построение чертежа прямой юбки</dc:title>
  <dc:creator>Your User Name</dc:creator>
  <cp:lastModifiedBy>Your User Name</cp:lastModifiedBy>
  <cp:revision>34</cp:revision>
  <dcterms:created xsi:type="dcterms:W3CDTF">2001-12-31T21:29:08Z</dcterms:created>
  <dcterms:modified xsi:type="dcterms:W3CDTF">2002-01-01T00:33:38Z</dcterms:modified>
</cp:coreProperties>
</file>