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3" r:id="rId3"/>
    <p:sldId id="281" r:id="rId4"/>
    <p:sldId id="257" r:id="rId5"/>
    <p:sldId id="277" r:id="rId6"/>
    <p:sldId id="258" r:id="rId7"/>
    <p:sldId id="262" r:id="rId8"/>
    <p:sldId id="267" r:id="rId9"/>
    <p:sldId id="265" r:id="rId10"/>
    <p:sldId id="279" r:id="rId11"/>
    <p:sldId id="268" r:id="rId12"/>
    <p:sldId id="280" r:id="rId13"/>
    <p:sldId id="271" r:id="rId14"/>
    <p:sldId id="278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7667CA-8216-4ADB-9BBC-E155F4D4376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EAFBB8-DD4C-45AB-AA72-02D8BACBC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57620" y="3786190"/>
            <a:ext cx="1643074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305800" cy="1928826"/>
          </a:xfrm>
        </p:spPr>
        <p:txBody>
          <a:bodyPr/>
          <a:lstStyle/>
          <a:p>
            <a:r>
              <a:rPr lang="ru-RU" sz="5400" b="1" dirty="0" smtClean="0">
                <a:latin typeface="Candara" pitchFamily="34" charset="0"/>
              </a:rPr>
              <a:t>Сколько братьев у нашего дома</a:t>
            </a:r>
            <a:endParaRPr lang="ru-RU" sz="54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861" y="3643314"/>
            <a:ext cx="36809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ткани (палатка)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military-tent.ru/images/palatki/palatki-tu/tehnicheskie-treb-k-palatk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k-turin.ru/upload/iblock/ccb/210810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снега (иглу)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www.inpic.ru/pic/4202-f49aff5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54292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бетона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www.dkrealty.ru/img/preview/objects/cat_elite/506ab5da62c146886a68bdae51db5334/semishamshn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857256"/>
          </a:xfrm>
        </p:spPr>
        <p:txBody>
          <a:bodyPr/>
          <a:lstStyle/>
          <a:p>
            <a:r>
              <a:rPr lang="ru-RU" sz="3600" dirty="0" smtClean="0">
                <a:latin typeface="Candara" pitchFamily="34" charset="0"/>
              </a:rPr>
              <a:t>подводная лодка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5286388"/>
            <a:ext cx="40386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latin typeface="Candara" pitchFamily="34" charset="0"/>
              </a:rPr>
              <a:t>Какое </a:t>
            </a:r>
            <a:r>
              <a:rPr lang="ru-RU" dirty="0" smtClean="0">
                <a:latin typeface="Candara" pitchFamily="34" charset="0"/>
              </a:rPr>
              <a:t>отношение они имеют к дому?</a:t>
            </a:r>
          </a:p>
          <a:p>
            <a:endParaRPr lang="ru-RU" dirty="0"/>
          </a:p>
        </p:txBody>
      </p:sp>
      <p:pic>
        <p:nvPicPr>
          <p:cNvPr id="8" name="Содержимое 7" descr="http://www.russianamerica.com/ic/img.lenta.ru/news/2010/02/04/moon/picture.jpg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Candar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1243590"/>
          </a:xfrm>
        </p:spPr>
        <p:txBody>
          <a:bodyPr/>
          <a:lstStyle/>
          <a:p>
            <a:pPr algn="ctr"/>
            <a:r>
              <a:rPr lang="ru-RU" sz="3600" dirty="0" smtClean="0">
                <a:latin typeface="Candara" pitchFamily="34" charset="0"/>
              </a:rPr>
              <a:t>космический корабль</a:t>
            </a:r>
            <a:endParaRPr lang="ru-RU" sz="3600" dirty="0"/>
          </a:p>
        </p:txBody>
      </p:sp>
      <p:pic>
        <p:nvPicPr>
          <p:cNvPr id="3" name="Рисунок 2" descr="http://flot.sevastopol.info/hires/alrosa_01_7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Мы - строители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2428868"/>
            <a:ext cx="3564632" cy="36671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ЗАДАНИЕ</a:t>
            </a:r>
          </a:p>
          <a:p>
            <a:r>
              <a:rPr lang="ru-RU" dirty="0" smtClean="0">
                <a:latin typeface="Candara" pitchFamily="34" charset="0"/>
              </a:rPr>
              <a:t>Постройте дом                     по данному образцу,                   а потом попробуйте создать свой.</a:t>
            </a:r>
          </a:p>
          <a:p>
            <a:endParaRPr lang="ru-RU" dirty="0"/>
          </a:p>
        </p:txBody>
      </p:sp>
      <p:pic>
        <p:nvPicPr>
          <p:cNvPr id="3" name="Рисунок 2" descr="Танграм и Клип Вектор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4229100" cy="3769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работу!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/>
          <a:lstStyle/>
          <a:p>
            <a:pPr algn="ctr"/>
            <a:r>
              <a:rPr lang="ru-RU" b="1" dirty="0" smtClean="0"/>
              <a:t>ЗАГАДКА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нём семьёю мы живём.</a:t>
            </a:r>
            <a:br>
              <a:rPr lang="ru-RU" b="1" dirty="0" smtClean="0"/>
            </a:br>
            <a:r>
              <a:rPr lang="ru-RU" b="1" dirty="0" smtClean="0"/>
              <a:t>Это наш любимый ….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57884" y="4429132"/>
            <a:ext cx="2214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Gulim" pitchFamily="34" charset="-127"/>
                <a:cs typeface="Times New Roman" pitchFamily="18" charset="0"/>
              </a:rPr>
              <a:t>ДОМ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«Три поросёнка»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11" name="Рисунок 10" descr="Три поросенка. Сказка С. Михалкова Читать сказку с восхитительными картинками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5572164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Форум Амур.инфо: форум Благовещенска и Амурской области: Хочу построить ДОМ своими руками, причем быстро!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5643602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Три поросенка. Сказка С. Михалкова Читать сказку с восхитительными картинками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142984"/>
            <a:ext cx="5715040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теам"/>
          <p:cNvPicPr/>
          <p:nvPr/>
        </p:nvPicPr>
        <p:blipFill rotWithShape="1"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670" r="22936"/>
          <a:stretch/>
        </p:blipFill>
        <p:spPr bwMode="auto">
          <a:xfrm>
            <a:off x="1714480" y="1142984"/>
            <a:ext cx="5786478" cy="5286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дерева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foto.mail.ru/mail/bajkal_vip/588/i-6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камня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dolamit.ru/custom/image/images/cobblefron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26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глины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ekrp.ru/gallery_de/images/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соломы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alt-teplo.narod.ru/7.files/image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шкур (чум)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img-2003-01.photosight.ru/11/1407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6436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vsh2004.narod.ru/ethnos/chum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00438"/>
            <a:ext cx="2500330" cy="25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latin typeface="Candara" pitchFamily="34" charset="0"/>
              </a:rPr>
              <a:t>Дом из войлока (юрта)</a:t>
            </a:r>
            <a:endParaRPr lang="ru-RU" b="1" dirty="0">
              <a:latin typeface="Candara" pitchFamily="34" charset="0"/>
            </a:endParaRPr>
          </a:p>
        </p:txBody>
      </p:sp>
      <p:pic>
        <p:nvPicPr>
          <p:cNvPr id="3" name="Рисунок 2" descr="http://julia-hobby.ru/wp-content/uploads/2010/06/urta1-e1281781544213-300x2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53578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rgana.info/data/thumbnails/72/damla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857520" cy="25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82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Сколько братьев у нашего дома</vt:lpstr>
      <vt:lpstr>ЗАГАДКА  В нём семьёю мы живём. Это наш любимый ….  </vt:lpstr>
      <vt:lpstr>«Три поросёнка»</vt:lpstr>
      <vt:lpstr>Дом из дерева</vt:lpstr>
      <vt:lpstr>Дом из камня</vt:lpstr>
      <vt:lpstr>Дом из глины</vt:lpstr>
      <vt:lpstr>Дом из соломы</vt:lpstr>
      <vt:lpstr>Дом из шкур (чум)</vt:lpstr>
      <vt:lpstr>Дом из войлока (юрта)</vt:lpstr>
      <vt:lpstr>Дом из ткани (палатка)</vt:lpstr>
      <vt:lpstr>Дом из снега (иглу)</vt:lpstr>
      <vt:lpstr>Дом из бетона</vt:lpstr>
      <vt:lpstr>Слайд 13</vt:lpstr>
      <vt:lpstr>Мы - строители</vt:lpstr>
      <vt:lpstr>Спасибо за работу!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братьев у нашего дома</dc:title>
  <dc:creator>Дом</dc:creator>
  <cp:lastModifiedBy>Дом</cp:lastModifiedBy>
  <cp:revision>35</cp:revision>
  <dcterms:created xsi:type="dcterms:W3CDTF">2011-08-21T03:55:34Z</dcterms:created>
  <dcterms:modified xsi:type="dcterms:W3CDTF">2015-01-07T20:34:23Z</dcterms:modified>
</cp:coreProperties>
</file>