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23DF4-A9CB-4AAF-8B32-C7B5ACA1C3F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A05B-8731-41EB-8D16-C47C019D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EE085-9AB7-42E6-983A-06895F50AD3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F0560-0F0D-4874-AC60-30CC9FA6A2E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DC2D-AF11-4F99-9809-10F5C8609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EEE6-5A06-4898-BCF7-967E2E86F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32D6-8E21-4D93-8323-AAF561732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E139-C2A0-40C8-BBEB-BC132D1A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8C94-0EE3-452F-AEC8-E020BADA9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91B3-D110-42E6-A21F-6CB51DCB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785813"/>
            <a:ext cx="7572375" cy="46434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«Судьба писателя в тоталитарном государстве» </a:t>
            </a:r>
          </a:p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или</a:t>
            </a:r>
          </a:p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                «Обреченные на бессмертие»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литературно-музыкальная композиция для                            учащихся 10-11 классов.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Учитель русского языка и литературы</a:t>
            </a:r>
          </a:p>
          <a:p>
            <a:pPr algn="r" eaLnBrk="1" hangingPunct="1"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  МБОУ «Гимназия №54»                                                             г. Набережные Челны РТ</a:t>
            </a:r>
          </a:p>
          <a:p>
            <a:pPr algn="r" eaLnBrk="1" hangingPunct="1">
              <a:defRPr/>
            </a:pPr>
            <a:r>
              <a:rPr lang="ru-RU" sz="1400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Алмаева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А.З.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3500438" cy="221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571750"/>
            <a:ext cx="2757488" cy="1857375"/>
          </a:xfrm>
        </p:spPr>
        <p:txBody>
          <a:bodyPr/>
          <a:lstStyle/>
          <a:p>
            <a:pPr>
              <a:defRPr/>
            </a:pPr>
            <a:endParaRPr lang="ru-RU" sz="1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000250"/>
            <a:ext cx="3571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6439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Александр Блок: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«Художнику надлежит знать, что той России, которая была, -нет и никогда уже не будет… То и другое явится, может быть, в удесятеренном ужасе, так что жить станет нестерпимо…».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189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200" b="1" i="1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3214688" cy="650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Анна Ахматова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5" name="Picture 10" descr="http://im0-tub-ru.yandex.net/i?id=27c2673e9edad3b5fc9f5269d223fc1a-9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143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14750" y="-187325"/>
            <a:ext cx="5214938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не была в тюрьме , но 17 месяцев ничего не знала о единственном сыне, 300 дней и ночей провела в очереди в тюрьму…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 Сегодня мой страшный день. Которая-то годовщина ареста Левы (1949). Тогда никто не думал, что осталось так мало лет (3 года), ужас. Ужас впивается в тело и делается им. Как чудовище у </a:t>
            </a:r>
            <a:r>
              <a:rPr lang="ru-RU" sz="2000" b="1" dirty="0" err="1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Данта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. Человеку кажется это не [моя] его рука, а рука чудовища»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( Звучит  запись голоса А. Ахматовой. Стихи из                       трагедии  «Пролог, или во сне»)</a:t>
            </a:r>
            <a:endParaRPr lang="ru-RU" sz="1200" dirty="0"/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357188"/>
            <a:ext cx="6572250" cy="5143500"/>
          </a:xfr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b="1" i="1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200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0063" y="188913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18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6884">
            <a:off x="301625" y="673100"/>
            <a:ext cx="287178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6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903">
            <a:off x="4448175" y="12700"/>
            <a:ext cx="4284663" cy="6381750"/>
          </a:xfr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000" b="1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41052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941888"/>
            <a:ext cx="468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214313"/>
            <a:ext cx="35718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Правда о смерти Осипа Мандельштама сейчас известна: 27 декабря 1938  года, пересыльный лагерь близ Владивостока…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5367" name="Picture 9" descr="http://im7-tub-ru.yandex.net/i?id=548708307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8250">
            <a:off x="2117725" y="31178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http://im0-tub-ru.yandex.net/i?id=246114197-4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5136">
            <a:off x="2039938" y="4887913"/>
            <a:ext cx="1090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http://im4-tub-ru.yandex.net/i?id=178828317-4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2218">
            <a:off x="830263" y="4573588"/>
            <a:ext cx="10191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5" descr="http://im4-tub-ru.yandex.net/i?id=406513165-3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974">
            <a:off x="784225" y="3000375"/>
            <a:ext cx="1104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http://im6-tub-ru.yandex.net/i?id=559020294-4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05991">
            <a:off x="3300413" y="462438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75"/>
            <a:ext cx="3643338" cy="5714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                Исаак Бабель</a:t>
            </a:r>
            <a:endParaRPr lang="ru-RU" sz="24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2" descr="http://im5-tub-ru.yandex.net/i?id=32262943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857250"/>
            <a:ext cx="3429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im1-tub-ru.yandex.net/i?id=405140313-2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98987">
            <a:off x="7486650" y="114300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im1-tub-ru.yandex.net/i?id=128648818-4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4500563"/>
            <a:ext cx="914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im2-tub-ru.yandex.net/i?id=228897406-2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9622">
            <a:off x="7526338" y="3703638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://im4-tub-ru.yandex.net/i?id=509558113-2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4357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://im0-tub-ru.yandex.net/i?id=170936702-2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77004">
            <a:off x="7646988" y="2028825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0" y="1000125"/>
            <a:ext cx="3214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"Трагическое соединялось в его историях со смешным, искренность соседствовала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 лукавством.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Магия его воображения была настолько сильна, что... слушали его, затаив дыхание"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(Т. </a:t>
            </a:r>
            <a:r>
              <a:rPr lang="ru-RU" sz="2000" b="1" dirty="0" err="1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Тэсс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229600" y="188913"/>
            <a:ext cx="3443287" cy="10636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00000" flipH="1" flipV="1">
            <a:off x="285750" y="0"/>
            <a:ext cx="3214688" cy="3643313"/>
          </a:xfr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000500" y="1571625"/>
            <a:ext cx="1071563" cy="5000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357438"/>
            <a:ext cx="3495675" cy="3956050"/>
          </a:xfr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3250" y="2571750"/>
            <a:ext cx="2428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428625" y="3714750"/>
            <a:ext cx="42862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Не быть в России, забыть России - может бояться лишь тот, кто Россию мыслит вне себя…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                                    </a:t>
            </a:r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  <a:t>М.Цветаева</a:t>
            </a: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tx2">
                  <a:lumMod val="90000"/>
                </a:schemeClr>
              </a:solidFill>
              <a:cs typeface="Tahoma" pitchFamily="34" charset="0"/>
            </a:endParaRPr>
          </a:p>
          <a:p>
            <a:pPr>
              <a:defRPr/>
            </a:pPr>
            <a:endParaRPr lang="ru-RU" sz="1200" dirty="0">
              <a:solidFill>
                <a:schemeClr val="tx2">
                  <a:lumMod val="90000"/>
                </a:schemeClr>
              </a:solidFill>
              <a:cs typeface="Tahoma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(Звучит  запись голоса  А.Ахматовой. «Реквием»)</a:t>
            </a:r>
          </a:p>
          <a:p>
            <a:pPr>
              <a:defRPr/>
            </a:pPr>
            <a:endParaRPr lang="ru-RU" sz="14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1184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4286250" y="0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Сила человека часто заключается в том, чего он не может сделать, а не в том, что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может…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8" name="Picture 12" descr="http://im1-tub-ru.yandex.net/i?id=bdb201fda77212b0facd81618a1347e4-10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500188"/>
            <a:ext cx="1643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7813"/>
            <a:ext cx="5357813" cy="215106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«Не арестовывать, но и не печатать». Замечательная иезуитская формула: именно так поступали с Е.Замятиным, М.Булгаковым, А.Платоновым, М.Зощенко, Б.Пастернаком…</a:t>
            </a:r>
            <a:endParaRPr lang="ru-RU" sz="20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5" name="Picture 2" descr="http://im3-tub-ru.yandex.net/i?id=81535252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1866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4-tub-ru.yandex.net/i?id=86119364-6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143250"/>
            <a:ext cx="1928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im1-tub-ru.yandex.net/i?id=584170313-7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143250"/>
            <a:ext cx="1928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im4-tub-ru.yandex.net/i?id=88931407-2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143250"/>
            <a:ext cx="2000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1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142875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285875"/>
            <a:ext cx="2420937" cy="2730500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38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8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9460" name="Picture 6" descr="http://im7-tub-ru.yandex.net/i?id=96912596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7860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az.lib.ru/k/kataew_i_i/.phot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85725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0" y="4000500"/>
            <a:ext cx="49291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Домбровский Юрий,  Ручьев Борис, Катаев Иван,                                                                                                                                                 Солженицын Александр                                                      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143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Отбывали заключение по необоснованным                обвинениям…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5813"/>
            <a:ext cx="2214563" cy="24447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58006" cy="91914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Шаламов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Варлаам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2400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4" name="Picture 2" descr="http://im0-tub-ru.yandex.net/i?id=152089369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857250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im2-tub-ru.yandex.net/i?id=264674019-4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71450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im0-tub-ru.yandex.net/i?id=154144299-6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357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im2-tub-ru.yandex.net/i?id=431428986-5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000500"/>
            <a:ext cx="2343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http://im7-tub-ru.yandex.net/i?id=33379274-3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1714500"/>
            <a:ext cx="2219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214313" y="3571875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1400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(Звучит  запись голоса  А. Ахматовой «Ветер войны»)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Андреев Даниил, Василенко Виктор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7" name="Picture 9" descr="http://im0-tub-ru.yandex.net/i?id=444593624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3500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http://www.poesis.ru/poeti-poezia/vasilenko/vasil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785938"/>
            <a:ext cx="35718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http://im0-tub-ru.yandex.net/i?id=56584830-6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7558">
            <a:off x="3636963" y="2449513"/>
            <a:ext cx="13001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http://im3-tub-ru.yandex.net/i?id=124370740-2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8060">
            <a:off x="3665538" y="4610100"/>
            <a:ext cx="11747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Приказ ВЧК от 8.01.21г.: «…репрессии усилить!»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7929562" cy="4556125"/>
          </a:xfr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2857500"/>
            <a:ext cx="857250" cy="200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214438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(Звучит музыка Шуберта «Аве, Мария»)</a:t>
            </a:r>
          </a:p>
        </p:txBody>
      </p:sp>
    </p:spTree>
  </p:cSld>
  <p:clrMapOvr>
    <a:masterClrMapping/>
  </p:clrMapOvr>
  <p:transition spd="med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908050"/>
            <a:ext cx="2290762" cy="5207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14375" y="571500"/>
            <a:ext cx="4000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Баркова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Анна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                </a:t>
            </a:r>
          </a:p>
        </p:txBody>
      </p:sp>
      <p:pic>
        <p:nvPicPr>
          <p:cNvPr id="22532" name="Picture 7" descr="http://im2-tub-ru.yandex.net/i?id=153625104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857625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http://im2-tub-ru.yandex.net/i?id=45517959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0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http://im3-tub-ru.yandex.net/i?id=597445432-5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857375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7" descr="http://im6-tub-ru.yandex.net/i?id=176011055-3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000375"/>
            <a:ext cx="236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75" y="4357688"/>
            <a:ext cx="3000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(Звучит музыка Шуберта «Аве, Мария»)</a:t>
            </a: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240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1575324">
            <a:off x="5299075" y="11113"/>
            <a:ext cx="3130550" cy="3460750"/>
          </a:xfr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57250" y="1428750"/>
            <a:ext cx="471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Терентьева Мария</a:t>
            </a:r>
          </a:p>
        </p:txBody>
      </p:sp>
      <p:pic>
        <p:nvPicPr>
          <p:cNvPr id="23558" name="Picture 8" descr="http://im1-tub-ru.yandex.net/i?id=274488637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929063"/>
            <a:ext cx="3500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www.libex.ru/dimg/381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428875"/>
            <a:ext cx="2643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Е.Плужников, Е.Васильева,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Е.Тагер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0" name="Picture 2" descr="File:Плужник 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2786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m1-tub-ru.yandex.net/i?id=255745379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357438"/>
            <a:ext cx="2714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content.foto.mail.ru/mail/sergeifazulin/_blogs/i-2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500"/>
            <a:ext cx="2571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File:Плужник 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2786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77813"/>
            <a:ext cx="6215106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b="1" i="1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85984" y="115888"/>
            <a:ext cx="15716266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Николай Заболоцкий, Даниил Хармс,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Леонид Мартынов,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Ярослав Смеляков, Павел Васильев –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это новая волна репрессированных поэтов…                                                         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4" name="Picture 8" descr="http://im3-tub-ru.yandex.net/i?id=442576552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00313"/>
            <a:ext cx="2000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http://shoyher.narod.ru/Portret/Martyino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143250"/>
            <a:ext cx="18526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http://dic.academic.ru/pictures/wiki/files/50/200px-smelyakovy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214688"/>
            <a:ext cx="1771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 descr="Павел Василь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785938"/>
            <a:ext cx="1785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8" descr="http://im1-tub-ru.yandex.net/i?id=155482877-5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1985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428625"/>
            <a:ext cx="4108450" cy="5211763"/>
          </a:xfr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3500438" cy="1785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Среди тех, кого «не одобрили» власти, был и </a:t>
            </a:r>
            <a:r>
              <a:rPr lang="ru-RU" sz="2400" b="1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Владимир Высоцкий…</a:t>
            </a:r>
            <a:br>
              <a:rPr lang="ru-RU" sz="2400" b="1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3286125"/>
            <a:ext cx="374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Звучит песня В.Высоцкого «Судьба»)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5643563" y="4143375"/>
            <a:ext cx="19958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0" y="3013075"/>
            <a:ext cx="485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3786188"/>
          </a:xfrm>
        </p:spPr>
        <p:txBody>
          <a:bodyPr/>
          <a:lstStyle/>
          <a:p>
            <a:pPr algn="l">
              <a:tabLst>
                <a:tab pos="3313113" algn="ctr"/>
              </a:tabLst>
              <a:defRPr/>
            </a:pP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Литература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 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Азадовский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К. М. Николай Клюев: Путь поэта. – Л., 1990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2.  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Базанов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В. Г. С родного берега: О поэзии Николая Клюева. – Л., 1990                                             3.  Белкина М.И. Скрещение судеб. –М., Книга, 1988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  Осетров Е.,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Салынский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О.   Возвращение.- М., П.,1991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5. 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Чалмаев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В.А. Александр Солженицын: Жизнь и творчество: Кн. Для учащихся.- М., П., 1994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6. Солженицына С. Вся Россия делится на сны.- М., П.,1994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7.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АхматоваА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  Узнают голос мой... Стихотворения. Поэмы. Гроза. Образ поэта. Сост.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Глен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Н., Озеров Л. Педагогика. -М., П., 1989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8.  Школа классики. Серебряный век. Поэзия.- М.: </a:t>
            </a:r>
            <a:r>
              <a:rPr lang="en-US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ACT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1996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9. 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Серман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И.,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Страдым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В. История русской литературы 20 века. Серебряный век.- М., «Прогресс», 1990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10.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Шеинберг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Л.Я., Кондаков И.В. От Горького до Солженицына. -М., «Высшая школа», 1994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11. </a:t>
            </a:r>
            <a:r>
              <a:rPr lang="ru-RU" sz="1400" b="1" dirty="0" err="1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Шеинберг</a:t>
            </a:r>
            <a: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Л.Я., Кондаков И.В. От Горького до Солженицына. -М.,»Высшая школа»,1995</a:t>
            </a:r>
            <a:br>
              <a:rPr lang="ru-RU" sz="1400" b="1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400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400" dirty="0" smtClean="0">
                <a:solidFill>
                  <a:srgbClr val="FFF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ru-RU" sz="1400" dirty="0" smtClean="0">
              <a:solidFill>
                <a:srgbClr val="FFFF9E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2643188"/>
            <a:ext cx="6429375" cy="1714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5813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Заговоры раскрывались гроздьями.                   </a:t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«...гребли в тюрьму интеллигенцию: все научные круги, университетские, литературные…»</a:t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2000" b="1" i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143125"/>
            <a:ext cx="8215312" cy="4071938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1500" y="171450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5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7829550" cy="1571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«Начали потрошить и вытряхивать мощи святых угодников и отбирать церковную утварь. При этом чекисты курили в церкви и уж, конечно, не снимали шапок, а взявший череп преподобного Саввы стал плевать в него…»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7358062" cy="42862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000768"/>
            <a:ext cx="3143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2">
                    <a:lumMod val="90000"/>
                  </a:schemeClr>
                </a:solidFill>
              </a:rPr>
              <a:t>(Звучит запись голоса А.Ахматовой «Родная земля»)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428604"/>
            <a:ext cx="5786438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«ЧК НИКОГДА </a:t>
            </a:r>
            <a:r>
              <a:rPr lang="ru-RU" sz="27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НЕ</a:t>
            </a:r>
            <a:r>
              <a:rPr lang="ru-RU" sz="22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ОШИБАЕТСЯ!»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2000" b="1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2928938"/>
            <a:ext cx="2654300" cy="250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071563"/>
            <a:ext cx="7488237" cy="4714875"/>
          </a:xfrm>
          <a:noFill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323850" y="6858000"/>
            <a:ext cx="7632700" cy="338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480"/>
            <a:ext cx="7715250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Сталин добавил невиданные сроки по разным статьям: </a:t>
            </a:r>
            <a:r>
              <a:rPr lang="ru-RU" sz="2400" b="1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15, 20, 25 лет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!!!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58" y="2285992"/>
            <a:ext cx="7991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На </a:t>
            </a:r>
            <a:r>
              <a:rPr lang="ru-RU" sz="20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политико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- административной карте СССР обозначены главные знаменитые лагеря– </a:t>
            </a:r>
            <a:r>
              <a:rPr lang="ru-RU" sz="2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ГУЛАГ :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Север – Урал – Сибирь—Дальний Восток…  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«…Это была эпоха невиданного энтузиазма. Все соседствовало, все было рядом --аресты, лагеря, упоение коммунистической мечтой…»</a:t>
            </a: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4176713" cy="33718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И мне мнится: в </a:t>
            </a:r>
            <a:r>
              <a:rPr lang="ru-RU" sz="2000" b="1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предутрии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пламя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Пред бедою затеплила даль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И сгустила туман над полями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Небывалая в мире печаль.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               Николай Клюев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Горька судьба поэтов и писателей всех времен.</a:t>
            </a:r>
            <a:b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Тяжелее всех судьба казнит Россию…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44563" y="1711325"/>
            <a:ext cx="769778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11879" tIns="739542" rIns="2789946" bIns="228528"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со о</a:t>
            </a:r>
            <a:endParaRPr lang="ru-RU" sz="2000" b="1">
              <a:solidFill>
                <a:schemeClr val="tx2">
                  <a:lumMod val="90000"/>
                </a:schemeClr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ru-RU" sz="2000" b="1">
                <a:solidFill>
                  <a:schemeClr val="tx2">
                    <a:lumMod val="90000"/>
                  </a:schemeClr>
                </a:solidFill>
                <a:ea typeface="Times New Roman" pitchFamily="18" charset="0"/>
                <a:cs typeface="Tahoma" pitchFamily="34" charset="0"/>
              </a:rPr>
              <a:t/>
            </a:r>
            <a:br>
              <a:rPr lang="ru-RU" sz="2000" b="1">
                <a:solidFill>
                  <a:schemeClr val="tx2">
                    <a:lumMod val="90000"/>
                  </a:schemeClr>
                </a:solidFill>
                <a:ea typeface="Times New Roman" pitchFamily="18" charset="0"/>
                <a:cs typeface="Tahoma" pitchFamily="34" charset="0"/>
              </a:rPr>
            </a:br>
            <a:endParaRPr lang="ru-RU" sz="2000" b="1">
              <a:solidFill>
                <a:schemeClr val="tx2">
                  <a:lumMod val="90000"/>
                </a:schemeClr>
              </a:solidFill>
              <a:cs typeface="Tahoma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357313"/>
            <a:ext cx="28067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2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80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380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Picture 5" descr="3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00188"/>
            <a:ext cx="6215063" cy="3876675"/>
          </a:xfr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28750" y="642938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Николай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Гумилев, Ахматова Анна 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24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100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6833">
            <a:off x="5354638" y="1020763"/>
            <a:ext cx="3078162" cy="4530725"/>
          </a:xfr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088" y="3141663"/>
            <a:ext cx="3602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(Звучит песня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</a:rPr>
              <a:t>А.Розенбаума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</a:rPr>
              <a:t> «Анафема»)</a:t>
            </a:r>
            <a:endParaRPr lang="ru-RU" sz="12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88913"/>
            <a:ext cx="55800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 тюрьме Николаю Гумилеву на вопрос:                                                     можно ли ему писать, - ответили:                                                            </a:t>
            </a:r>
            <a:r>
              <a:rPr lang="ru-RU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«Прозу можно, а стихи нет».</a:t>
            </a:r>
          </a:p>
          <a:p>
            <a:pPr>
              <a:defRPr/>
            </a:pPr>
            <a:r>
              <a:rPr lang="ru-RU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Правдивого слова страшились, а за                                                                     найденные стихи могли отправить                                                                       в карцер или даже дать новый срок!? </a:t>
            </a:r>
          </a:p>
          <a:p>
            <a:pPr>
              <a:defRPr/>
            </a:pPr>
            <a:endParaRPr lang="ru-RU" sz="2000" b="1" dirty="0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572</Words>
  <PresentationFormat>Экран (4:3)</PresentationFormat>
  <Paragraphs>111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 </vt:lpstr>
      <vt:lpstr>Приказ ВЧК от 8.01.21г.: «…репрессии усилить!»</vt:lpstr>
      <vt:lpstr>Заговоры раскрывались гроздьями.                    «...гребли в тюрьму интеллигенцию: все научные круги, университетские, литературные…» </vt:lpstr>
      <vt:lpstr>  </vt:lpstr>
      <vt:lpstr>«ЧК НИКОГДА НЕ ОШИБАЕТСЯ!» </vt:lpstr>
      <vt:lpstr>Сталин добавил невиданные сроки по разным статьям: 15, 20, 25 лет !!!</vt:lpstr>
      <vt:lpstr>Горька судьба поэтов и писателей всех времен.                          Тяжелее всех судьба казнит Россию…</vt:lpstr>
      <vt:lpstr>     </vt:lpstr>
      <vt:lpstr>          </vt:lpstr>
      <vt:lpstr>Слайд 10</vt:lpstr>
      <vt:lpstr>Анна Ахматова</vt:lpstr>
      <vt:lpstr>   </vt:lpstr>
      <vt:lpstr>Слайд 13</vt:lpstr>
      <vt:lpstr>                                            Исаак Бабель</vt:lpstr>
      <vt:lpstr>Слайд 15</vt:lpstr>
      <vt:lpstr>«Не арестовывать, но и не печатать». Замечательная иезуитская формула: именно так поступали с Е.Замятиным, М.Булгаковым, А.Платоновым, М.Зощенко, Б.Пастернаком…</vt:lpstr>
      <vt:lpstr>  </vt:lpstr>
      <vt:lpstr>Шаламов Варлаам  </vt:lpstr>
      <vt:lpstr> Андреев Даниил, Василенко Виктор</vt:lpstr>
      <vt:lpstr> </vt:lpstr>
      <vt:lpstr>   </vt:lpstr>
      <vt:lpstr>Е.Плужников, Е.Васильева, Е.Тагер</vt:lpstr>
      <vt:lpstr> </vt:lpstr>
      <vt:lpstr>Среди тех, кого «не одобрили» власти, был и Владимир Высоцкий… </vt:lpstr>
      <vt:lpstr> Литература 1.  Азадовский К. М. Николай Клюев: Путь поэта. – Л., 1990 2.  Базанов В. Г. С родного берега: О поэзии Николая Клюева. – Л., 1990                                             3.  Белкина М.И. Скрещение судеб. –М., Книга, 1988 4.  Осетров Е., Салынский О.   Возвращение.- М., П.,1991 5.  Чалмаев В.А. Александр Солженицын: Жизнь и творчество: Кн. Для учащихся.- М., П., 1994 6. Солженицына С. Вся Россия делится на сны.- М., П.,1994 7. АхматоваА.   Узнают голос мой... Стихотворения. Поэмы. Гроза. Образ поэта. Сост. Глен Н., Озеров Л. Педагогика. -М., П., 1989 8.  Школа классики. Серебряный век. Поэзия.- М.: ACT, 1996 9.  Серман И., Страдым В. История русской литературы 20 века. Серебряный век.- М., «Прогресс», 1990 10. Шеинберг Л.Я., Кондаков И.В. От Горького до Солженицына. -М., «Высшая школа», 1994 11. Шеинберг Л.Я., Кондаков И.В. От Горького до Солженицына. -М.,»Высшая школа»,1995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pc</cp:lastModifiedBy>
  <cp:revision>19</cp:revision>
  <dcterms:modified xsi:type="dcterms:W3CDTF">2015-01-15T04:36:05Z</dcterms:modified>
</cp:coreProperties>
</file>