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7"/>
  </p:notesMasterIdLst>
  <p:sldIdLst>
    <p:sldId id="297" r:id="rId2"/>
    <p:sldId id="298" r:id="rId3"/>
    <p:sldId id="299" r:id="rId4"/>
    <p:sldId id="300" r:id="rId5"/>
    <p:sldId id="301" r:id="rId6"/>
    <p:sldId id="303" r:id="rId7"/>
    <p:sldId id="284" r:id="rId8"/>
    <p:sldId id="302" r:id="rId9"/>
    <p:sldId id="281" r:id="rId10"/>
    <p:sldId id="294" r:id="rId11"/>
    <p:sldId id="307" r:id="rId12"/>
    <p:sldId id="309" r:id="rId13"/>
    <p:sldId id="311" r:id="rId14"/>
    <p:sldId id="310" r:id="rId15"/>
    <p:sldId id="308" r:id="rId16"/>
    <p:sldId id="312" r:id="rId17"/>
    <p:sldId id="313" r:id="rId18"/>
    <p:sldId id="305" r:id="rId19"/>
    <p:sldId id="295" r:id="rId20"/>
    <p:sldId id="314" r:id="rId21"/>
    <p:sldId id="265" r:id="rId22"/>
    <p:sldId id="315" r:id="rId23"/>
    <p:sldId id="319" r:id="rId24"/>
    <p:sldId id="316" r:id="rId25"/>
    <p:sldId id="292" r:id="rId2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54ECA"/>
    <a:srgbClr val="AA72D4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5842" autoAdjust="0"/>
  </p:normalViewPr>
  <p:slideViewPr>
    <p:cSldViewPr>
      <p:cViewPr>
        <p:scale>
          <a:sx n="62" d="100"/>
          <a:sy n="62" d="100"/>
        </p:scale>
        <p:origin x="-1596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611EA5B-5C29-4E98-BC21-6B70C709EC99}" type="datetimeFigureOut">
              <a:rPr lang="ru-RU" smtClean="0"/>
              <a:pPr/>
              <a:t>17.01.2015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1F68D8B-5816-45E0-AA1C-316F7F4377F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3300838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Как хорошо проснуться на рассвете,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Как хорошо, что ночью снятся сны,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Как хорошо, что кружится планета, 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Как хорошо на свете без войны,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Как хорошо влюбляться и смеяться,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Как хорошо порою погрустить,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Как хорошо встречаться и прощаться,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И просто хорошо на свете жить.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F68D8B-5816-45E0-AA1C-316F7F4377F6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Совсем неприметную с виду.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В деревне на тропке лесной,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Ты встретишь порой пирамиду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С горящею красной звездой,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Ты знай-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Это память живая стоит на посту пред тобой,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И здесь, ни на час не смолкая, 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Еще продолжается бой.</a:t>
            </a:r>
          </a:p>
          <a:p>
            <a:r>
              <a:rPr lang="ru-RU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</a:t>
            </a:r>
            <a:endParaRPr lang="ru-RU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Прописаны в мирных солдатах,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Кого не вернула война.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Их молодость,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Счастье и верность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Навек сберегает страна.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И с нами навечно остались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Горящие гневом сердца-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Они до последнего дрались,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И нету их жизни конца!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F68D8B-5816-45E0-AA1C-316F7F4377F6}" type="slidenum">
              <a:rPr lang="ru-RU" smtClean="0"/>
              <a:pPr/>
              <a:t>9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F68D8B-5816-45E0-AA1C-316F7F4377F6}" type="slidenum">
              <a:rPr lang="ru-RU" smtClean="0"/>
              <a:pPr/>
              <a:t>25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6088879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6EEB17-9415-457E-93D7-A4CEABB4589C}" type="datetime1">
              <a:rPr lang="ru-RU" smtClean="0"/>
              <a:pPr/>
              <a:t>17.01.2015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BE0D103-939A-49AD-A10D-1B51FBFBE73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CA6C71-4F78-4B77-AC10-6AB10B38C8AE}" type="datetime1">
              <a:rPr lang="ru-RU" smtClean="0"/>
              <a:pPr/>
              <a:t>17.01.2015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E0D103-939A-49AD-A10D-1B51FBFBE73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0C7C38-39C9-4869-AF80-3A5A2394FA8B}" type="datetime1">
              <a:rPr lang="ru-RU" smtClean="0"/>
              <a:pPr/>
              <a:t>17.01.2015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E0D103-939A-49AD-A10D-1B51FBFBE73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Объект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9BFBFD51-A10E-42A8-BE4D-CCC4AFDEB400}" type="datetime1">
              <a:rPr lang="ru-RU" smtClean="0"/>
              <a:pPr/>
              <a:t>17.01.2015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6BE0D103-939A-49AD-A10D-1B51FBFBE73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A1E7B8-DB95-4B8D-87ED-CE3AE711487C}" type="datetime1">
              <a:rPr lang="ru-RU" smtClean="0"/>
              <a:pPr/>
              <a:t>17.01.2015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E0D103-939A-49AD-A10D-1B51FBFBE73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35419A-2BF8-48E3-A75C-4C804772ECDE}" type="datetime1">
              <a:rPr lang="ru-RU" smtClean="0"/>
              <a:pPr/>
              <a:t>17.01.2015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E0D103-939A-49AD-A10D-1B51FBFBE73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E0D103-939A-49AD-A10D-1B51FBFBE73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5B7F9A-14E9-42C2-A11D-30F801645F6D}" type="datetime1">
              <a:rPr lang="ru-RU" smtClean="0"/>
              <a:pPr/>
              <a:t>17.01.2015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Объект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Объект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22003B-BFDF-4C62-B1AB-82F73C55A4F3}" type="datetime1">
              <a:rPr lang="ru-RU" smtClean="0"/>
              <a:pPr/>
              <a:t>17.01.2015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E0D103-939A-49AD-A10D-1B51FBFBE73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3B5265-8EBD-46B1-8F5A-8307293F9646}" type="datetime1">
              <a:rPr lang="ru-RU" smtClean="0"/>
              <a:pPr/>
              <a:t>17.01.2015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E0D103-939A-49AD-A10D-1B51FBFBE73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Объект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C19DAB55-7010-4670-A232-E049EB8F82F4}" type="datetime1">
              <a:rPr lang="ru-RU" smtClean="0"/>
              <a:pPr/>
              <a:t>17.01.2015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6BE0D103-939A-49AD-A10D-1B51FBFBE73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80658A-E879-4C59-88F6-C297FD870DB7}" type="datetime1">
              <a:rPr lang="ru-RU" smtClean="0"/>
              <a:pPr/>
              <a:t>17.01.2015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BE0D103-939A-49AD-A10D-1B51FBFBE73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30256FB2-AAB8-4D8F-BDBA-127119F03D63}" type="datetime1">
              <a:rPr lang="ru-RU" smtClean="0"/>
              <a:pPr/>
              <a:t>17.01.2015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6BE0D103-939A-49AD-A10D-1B51FBFBE73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dt="0"/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hyperlink" Target="&#1055;&#1088;&#1080;&#1083;&#1086;&#1078;&#1077;&#1085;&#1080;&#1077;%202%20&#1044;&#1077;&#1085;&#1100;%20&#1053;&#1077;&#1080;&#1079;&#1074;&#1077;&#1089;&#1090;&#1085;&#1086;&#1075;&#1086;%20&#1089;&#1086;&#1083;&#1076;&#1072;&#1090;&#1072;.mp4" TargetMode="External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4.%20&#1057;&#1086;&#1083;&#1085;&#1077;&#1095;&#1085;&#1099;&#1081;%20&#1082;&#1088;&#1091;&#1075;.mp4" TargetMode="External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hyperlink" Target="5.%20&#1046;&#1091;&#1088;&#1072;&#1074;&#1083;&#1080;%20&#1103;.wmv" TargetMode="Externa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6.%20&#1052;&#1080;&#1085;&#1091;&#1090;&#1072;%20&#1084;&#1086;&#1083;&#1095;&#1072;&#1085;&#1080;&#1103;.wmv" TargetMode="External"/><Relationship Id="rId2" Type="http://schemas.openxmlformats.org/officeDocument/2006/relationships/image" Target="../media/image25.gif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gif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hyperlink" Target="http://gidepark.ru/user/3650573655/article/375983-&#1091;&#1073;&#1080;&#1090;" TargetMode="External"/><Relationship Id="rId3" Type="http://schemas.openxmlformats.org/officeDocument/2006/relationships/hyperlink" Target="http://forum.ktk.kz/themes/?id=1286&amp;p=293" TargetMode="External"/><Relationship Id="rId7" Type="http://schemas.openxmlformats.org/officeDocument/2006/relationships/hyperlink" Target="http://www.infoshos.ru/ru/?idn=6177-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Relationship Id="rId6" Type="http://schemas.openxmlformats.org/officeDocument/2006/relationships/hyperlink" Target="http://ricolor.org/forum/read.php?1,1870,1872" TargetMode="External"/><Relationship Id="rId5" Type="http://schemas.openxmlformats.org/officeDocument/2006/relationships/hyperlink" Target="http://memo24.ru/node/1279" TargetMode="External"/><Relationship Id="rId10" Type="http://schemas.openxmlformats.org/officeDocument/2006/relationships/hyperlink" Target="http://www.photosight.ru/photos/2309242/-" TargetMode="External"/><Relationship Id="rId4" Type="http://schemas.openxmlformats.org/officeDocument/2006/relationships/hyperlink" Target="http://www.pressfoto.ru/categories/sport-clothes/?page=4297" TargetMode="External"/><Relationship Id="rId9" Type="http://schemas.openxmlformats.org/officeDocument/2006/relationships/hyperlink" Target="http://www.darkmind.ru/showthread.php?t=2000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Рисунок 4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75" y="0"/>
            <a:ext cx="9140825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3793" name="Rectangle 1"/>
          <p:cNvSpPr>
            <a:spLocks noChangeArrowheads="1"/>
          </p:cNvSpPr>
          <p:nvPr/>
        </p:nvSpPr>
        <p:spPr bwMode="auto">
          <a:xfrm>
            <a:off x="3175" y="4084766"/>
            <a:ext cx="6441033" cy="11387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47700" algn="l"/>
              </a:tabLst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47700" algn="l"/>
              </a:tabLst>
            </a:pPr>
            <a:r>
              <a:rPr kumimoji="0" lang="ru-RU" sz="2400" b="0" i="0" u="none" strike="noStrike" cap="none" normalizeH="0" baseline="0" dirty="0" smtClean="0" bmk="OLE_LINK2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Классный  </a:t>
            </a:r>
            <a:r>
              <a:rPr kumimoji="0" lang="ru-RU" sz="2400" b="0" u="none" strike="noStrike" cap="none" normalizeH="0" baseline="0" dirty="0" smtClean="0" bmk="OLE_LINK2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час</a:t>
            </a:r>
            <a:r>
              <a:rPr lang="ru-RU" sz="2400" b="1" i="1" dirty="0" smtClean="0" bmk="OLE_LINK2">
                <a:solidFill>
                  <a:schemeClr val="bg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2400" b="1" dirty="0" smtClean="0" bmk="OLE_LINK2">
                <a:solidFill>
                  <a:schemeClr val="bg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</a:t>
            </a:r>
            <a:r>
              <a:rPr kumimoji="0" lang="ru-RU" sz="2400" b="0" i="0" u="none" strike="noStrike" cap="none" normalizeH="0" baseline="0" dirty="0" smtClean="0" bmk="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освящен памятной дате России — Дню неизвестного солдата.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0" y="980728"/>
            <a:ext cx="644420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dirty="0" smtClean="0"/>
              <a:t>«Вам, </a:t>
            </a:r>
          </a:p>
          <a:p>
            <a:pPr algn="ctr"/>
            <a:r>
              <a:rPr lang="ru-RU" sz="4800" dirty="0" smtClean="0"/>
              <a:t>неизвестные солдаты, </a:t>
            </a:r>
          </a:p>
          <a:p>
            <a:pPr algn="ctr"/>
            <a:r>
              <a:rPr lang="ru-RU" sz="4800" dirty="0" smtClean="0"/>
              <a:t>посвящаем…»</a:t>
            </a:r>
            <a:endParaRPr lang="ru-RU" sz="4800" dirty="0"/>
          </a:p>
        </p:txBody>
      </p:sp>
      <p:sp>
        <p:nvSpPr>
          <p:cNvPr id="6" name="TextBox 5"/>
          <p:cNvSpPr txBox="1"/>
          <p:nvPr/>
        </p:nvSpPr>
        <p:spPr>
          <a:xfrm>
            <a:off x="539552" y="5877272"/>
            <a:ext cx="55446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Порицкая Наталья Владимировна</a:t>
            </a:r>
          </a:p>
          <a:p>
            <a:pPr algn="ctr"/>
            <a:r>
              <a:rPr lang="ru-RU" dirty="0" smtClean="0"/>
              <a:t>210-271-371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1700808"/>
            <a:ext cx="914400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6000" b="1" dirty="0" smtClean="0">
                <a:hlinkClick r:id="rId2" action="ppaction://hlinkfile"/>
              </a:rPr>
              <a:t>Памятная дата России</a:t>
            </a:r>
          </a:p>
          <a:p>
            <a:pPr algn="ctr"/>
            <a:r>
              <a:rPr lang="ru-RU" sz="6000" b="1" dirty="0" smtClean="0">
                <a:hlinkClick r:id="rId2" action="ppaction://hlinkfile"/>
              </a:rPr>
              <a:t>3 декабря – День</a:t>
            </a:r>
          </a:p>
          <a:p>
            <a:pPr algn="ctr"/>
            <a:r>
              <a:rPr lang="ru-RU" sz="6000" b="1" dirty="0" smtClean="0">
                <a:hlinkClick r:id="rId2" action="ppaction://hlinkfile"/>
              </a:rPr>
              <a:t>Неизвестного солдата</a:t>
            </a:r>
            <a:endParaRPr lang="ru-RU" sz="6000" b="1" dirty="0"/>
          </a:p>
        </p:txBody>
      </p:sp>
    </p:spTree>
    <p:extLst>
      <p:ext uri="{BB962C8B-B14F-4D97-AF65-F5344CB8AC3E}">
        <p14:creationId xmlns="" xmlns:p14="http://schemas.microsoft.com/office/powerpoint/2010/main" val="3955931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Накануне 9 Мая инвалиды-колясочники пронесут по Москве Вечный огонь НЕ ИНВАЛИД.RU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0960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Picture 2" descr="Москва. Александровский сад - фотографи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32807" cy="609329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4818" name="Picture 2" descr="https://upload.wikimedia.org/wikipedia/commons/8/8a/Medvedev_-_Tomb_of_the_Unknown_Soldier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25904" cy="6093296"/>
          </a:xfrm>
          <a:prstGeom prst="rect">
            <a:avLst/>
          </a:prstGeom>
          <a:noFill/>
        </p:spPr>
      </p:pic>
      <p:pic>
        <p:nvPicPr>
          <p:cNvPr id="5" name="Picture 2" descr="https://upload.wikimedia.org/wikipedia/commons/thumb/b/b0/City_of_Military_Glory.JPG/1280px-City_of_Military_Glory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3514" cy="666936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3490" name="Picture 2" descr="Вечный огонь вернулся на могилу Неизвестного солдата Новости Росси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238168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Вопрос октября - Страница 4 - Форум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76648" cy="60932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0" y="6021288"/>
            <a:ext cx="9144000" cy="836712"/>
          </a:xfrm>
        </p:spPr>
        <p:txBody>
          <a:bodyPr>
            <a:noAutofit/>
          </a:bodyPr>
          <a:lstStyle/>
          <a:p>
            <a:pPr algn="ctr"/>
            <a:r>
              <a:rPr lang="ru-RU" sz="2800" b="1" smtClean="0"/>
              <a:t>ИМЯ     ТВОЁ      НЕИЗВЕСТНО</a:t>
            </a:r>
            <a:r>
              <a:rPr lang="ru-RU" sz="2800" b="1" dirty="0" smtClean="0"/>
              <a:t/>
            </a:r>
            <a:br>
              <a:rPr lang="ru-RU" sz="2800" b="1" dirty="0" smtClean="0"/>
            </a:br>
            <a:r>
              <a:rPr lang="ru-RU" sz="2800" b="1" smtClean="0"/>
              <a:t>ПОДВИГ      ТВОЙ     </a:t>
            </a:r>
            <a:r>
              <a:rPr lang="ru-RU" sz="2800" b="1" dirty="0" smtClean="0"/>
              <a:t>БЕССМЕРТЕН</a:t>
            </a:r>
            <a:endParaRPr lang="ru-RU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888" y="0"/>
            <a:ext cx="9147888" cy="59766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0" y="5638800"/>
            <a:ext cx="9144000" cy="1219200"/>
          </a:xfrm>
        </p:spPr>
        <p:txBody>
          <a:bodyPr>
            <a:normAutofit/>
          </a:bodyPr>
          <a:lstStyle/>
          <a:p>
            <a:pPr algn="ctr"/>
            <a:r>
              <a:rPr lang="ru-RU" sz="6000" b="1" dirty="0" smtClean="0"/>
              <a:t>пост № 1</a:t>
            </a:r>
            <a:endParaRPr lang="ru-RU" sz="6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7890" name="Picture 2" descr="https://upload.wikimedia.org/wikipedia/commons/thumb/7/7b/Tomb_of_the_Unknown_Soldier_%28Moscow%2C_2004%29.jpg/1280px-Tomb_of_the_Unknown_Soldier_%28Moscow%2C_2004%2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37335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Содержимое 5" descr="grets_-_4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72029" cy="61653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TextBox 6"/>
          <p:cNvSpPr txBox="1"/>
          <p:nvPr/>
        </p:nvSpPr>
        <p:spPr>
          <a:xfrm>
            <a:off x="0" y="6088559"/>
            <a:ext cx="9144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dirty="0" smtClean="0">
                <a:hlinkClick r:id="rId3" action="ppaction://hlinkfile"/>
              </a:rPr>
              <a:t>Пусть всегда будет солнце!</a:t>
            </a:r>
            <a:endParaRPr lang="ru-RU" sz="4400" dirty="0"/>
          </a:p>
        </p:txBody>
      </p:sp>
    </p:spTree>
    <p:extLst>
      <p:ext uri="{BB962C8B-B14F-4D97-AF65-F5344CB8AC3E}">
        <p14:creationId xmlns="" xmlns:p14="http://schemas.microsoft.com/office/powerpoint/2010/main" val="30195987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Содержимое 5" descr="oboifghfgdh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548680"/>
            <a:ext cx="9173210" cy="57332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0" y="6093296"/>
            <a:ext cx="914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/>
              <a:t>Никто не забыт, и ничто не забыто</a:t>
            </a:r>
            <a:endParaRPr lang="ru-RU" sz="3600" dirty="0"/>
          </a:p>
        </p:txBody>
      </p:sp>
    </p:spTree>
    <p:extLst>
      <p:ext uri="{BB962C8B-B14F-4D97-AF65-F5344CB8AC3E}">
        <p14:creationId xmlns="" xmlns:p14="http://schemas.microsoft.com/office/powerpoint/2010/main" val="37822774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4788024" y="1124744"/>
            <a:ext cx="4355976" cy="53553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2400" b="1" dirty="0" smtClean="0">
                <a:cs typeface="Times New Roman" pitchFamily="18" charset="0"/>
              </a:rPr>
              <a:t>Мемориальный комплекс Героям Великой Отечественной войны, памятник </a:t>
            </a:r>
          </a:p>
          <a:p>
            <a:pPr algn="ctr">
              <a:lnSpc>
                <a:spcPct val="150000"/>
              </a:lnSpc>
            </a:pPr>
            <a:r>
              <a:rPr lang="ru-RU" sz="2400" b="1" dirty="0" smtClean="0">
                <a:cs typeface="Times New Roman" pitchFamily="18" charset="0"/>
              </a:rPr>
              <a:t>Неизвестному солдату Луганск</a:t>
            </a:r>
          </a:p>
          <a:p>
            <a:pPr algn="ctr">
              <a:lnSpc>
                <a:spcPct val="150000"/>
              </a:lnSpc>
            </a:pPr>
            <a:endParaRPr lang="ru-RU" sz="2400" b="1" dirty="0" smtClean="0">
              <a:cs typeface="Times New Roman" pitchFamily="18" charset="0"/>
            </a:endParaRPr>
          </a:p>
          <a:p>
            <a:pPr algn="ctr">
              <a:lnSpc>
                <a:spcPct val="150000"/>
              </a:lnSpc>
            </a:pPr>
            <a:endParaRPr lang="ru-RU" sz="2400" b="1" dirty="0" smtClean="0">
              <a:cs typeface="Times New Roman" pitchFamily="18" charset="0"/>
            </a:endParaRPr>
          </a:p>
          <a:p>
            <a:pPr algn="ctr">
              <a:lnSpc>
                <a:spcPct val="150000"/>
              </a:lnSpc>
            </a:pPr>
            <a:r>
              <a:rPr lang="ru-RU" b="1" dirty="0" smtClean="0">
                <a:cs typeface="Times New Roman" pitchFamily="18" charset="0"/>
                <a:hlinkClick r:id="rId2" action="ppaction://hlinkfile"/>
              </a:rPr>
              <a:t>…не в землю нашу полегли когда-то, </a:t>
            </a:r>
          </a:p>
          <a:p>
            <a:pPr algn="ctr">
              <a:lnSpc>
                <a:spcPct val="150000"/>
              </a:lnSpc>
            </a:pPr>
            <a:r>
              <a:rPr lang="ru-RU" b="1" dirty="0" smtClean="0">
                <a:cs typeface="Times New Roman" pitchFamily="18" charset="0"/>
                <a:hlinkClick r:id="rId2" action="ppaction://hlinkfile"/>
              </a:rPr>
              <a:t>а превратились в белых лебедей…</a:t>
            </a:r>
            <a:endParaRPr lang="ru-RU" b="1" dirty="0">
              <a:cs typeface="Times New Roman" pitchFamily="18" charset="0"/>
            </a:endParaRPr>
          </a:p>
        </p:txBody>
      </p:sp>
      <p:pic>
        <p:nvPicPr>
          <p:cNvPr id="7" name="Содержимое 6" descr="zhuravli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251520" y="332656"/>
            <a:ext cx="4649271" cy="62014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9 Мая Память и Слава Героям анимашк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4427984" y="3811012"/>
            <a:ext cx="4716016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 верность, и мужество,</a:t>
            </a:r>
          </a:p>
          <a:p>
            <a:pPr algn="ctr"/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 скорбь у пожарища</a:t>
            </a:r>
          </a:p>
          <a:p>
            <a:pPr algn="ctr"/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Вы пали за Родину,</a:t>
            </a:r>
          </a:p>
          <a:p>
            <a:pPr algn="ctr"/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Вы с нами, товарищи.</a:t>
            </a:r>
          </a:p>
          <a:p>
            <a:pPr algn="ctr"/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Мы будем такими же</a:t>
            </a:r>
          </a:p>
          <a:p>
            <a:pPr algn="ctr"/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любом испытании</a:t>
            </a:r>
          </a:p>
          <a:p>
            <a:pPr algn="ctr"/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Клянёмся!</a:t>
            </a:r>
          </a:p>
          <a:p>
            <a:pPr algn="ctr"/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3" action="ppaction://hlinkfile"/>
              </a:rPr>
              <a:t>Клянёмся минутой молчания.</a:t>
            </a: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Содержимое 5" descr="tNGEzMy00.gif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4924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539552" y="548680"/>
            <a:ext cx="7920880" cy="5688632"/>
          </a:xfrm>
          <a:ln>
            <a:solidFill>
              <a:schemeClr val="accent5">
                <a:lumMod val="50000"/>
              </a:schemeClr>
            </a:solidFill>
          </a:ln>
        </p:spPr>
        <p:txBody>
          <a:bodyPr>
            <a:normAutofit/>
          </a:bodyPr>
          <a:lstStyle/>
          <a:p>
            <a:r>
              <a:rPr lang="ru-RU" dirty="0">
                <a:solidFill>
                  <a:srgbClr val="AA72D4"/>
                </a:solidFill>
              </a:rPr>
              <a:t>Источники материалов</a:t>
            </a:r>
            <a:r>
              <a:rPr lang="ru-RU" dirty="0" smtClean="0">
                <a:solidFill>
                  <a:srgbClr val="AA72D4"/>
                </a:solidFill>
              </a:rPr>
              <a:t>:</a:t>
            </a:r>
            <a:br>
              <a:rPr lang="ru-RU" dirty="0" smtClean="0">
                <a:solidFill>
                  <a:srgbClr val="AA72D4"/>
                </a:solidFill>
              </a:rPr>
            </a:br>
            <a:r>
              <a:rPr lang="ru-RU" dirty="0">
                <a:solidFill>
                  <a:srgbClr val="AA72D4"/>
                </a:solidFill>
              </a:rPr>
              <a:t/>
            </a:r>
            <a:br>
              <a:rPr lang="ru-RU" dirty="0">
                <a:solidFill>
                  <a:srgbClr val="AA72D4"/>
                </a:solidFill>
              </a:rPr>
            </a:br>
            <a:r>
              <a:rPr lang="ru-RU" sz="1600" b="1" dirty="0" smtClean="0">
                <a:ln w="3200">
                  <a:solidFill>
                    <a:schemeClr val="tx1">
                      <a:alpha val="25000"/>
                    </a:schemeClr>
                  </a:solidFill>
                  <a:prstDash val="solid"/>
                  <a:round/>
                </a:ln>
                <a:solidFill>
                  <a:srgbClr val="954ECA"/>
                </a:solidFill>
              </a:rPr>
              <a:t>1.</a:t>
            </a:r>
            <a:r>
              <a:rPr lang="ru-RU" sz="1600" b="1" dirty="0" smtClean="0">
                <a:ln w="3200">
                  <a:solidFill>
                    <a:schemeClr val="tx1">
                      <a:alpha val="25000"/>
                    </a:schemeClr>
                  </a:solidFill>
                  <a:prstDash val="solid"/>
                  <a:round/>
                </a:ln>
                <a:solidFill>
                  <a:srgbClr val="AA72D4"/>
                </a:solidFill>
              </a:rPr>
              <a:t>  </a:t>
            </a:r>
            <a:r>
              <a:rPr lang="en-US" sz="1600" b="1" dirty="0">
                <a:solidFill>
                  <a:srgbClr val="AA72D4"/>
                </a:solidFill>
                <a:hlinkClick r:id="rId3"/>
              </a:rPr>
              <a:t>http://forum.ktk.kz/themes/?</a:t>
            </a:r>
            <a:r>
              <a:rPr lang="en-US" sz="1600" b="1" dirty="0" smtClean="0">
                <a:solidFill>
                  <a:srgbClr val="AA72D4"/>
                </a:solidFill>
                <a:hlinkClick r:id="rId3"/>
              </a:rPr>
              <a:t>id=1286&amp;p=293</a:t>
            </a:r>
            <a:r>
              <a:rPr lang="ru-RU" sz="1600" b="1" dirty="0" smtClean="0">
                <a:solidFill>
                  <a:srgbClr val="954ECA"/>
                </a:solidFill>
              </a:rPr>
              <a:t/>
            </a:r>
            <a:br>
              <a:rPr lang="ru-RU" sz="1600" b="1" dirty="0" smtClean="0">
                <a:solidFill>
                  <a:srgbClr val="954ECA"/>
                </a:solidFill>
              </a:rPr>
            </a:br>
            <a:r>
              <a:rPr lang="ru-RU" sz="1600" b="1" dirty="0" smtClean="0">
                <a:ln w="3200">
                  <a:solidFill>
                    <a:schemeClr val="tx1">
                      <a:alpha val="25000"/>
                    </a:schemeClr>
                  </a:solidFill>
                  <a:prstDash val="solid"/>
                  <a:round/>
                </a:ln>
                <a:solidFill>
                  <a:srgbClr val="954ECA"/>
                </a:solidFill>
              </a:rPr>
              <a:t>2.</a:t>
            </a:r>
            <a:r>
              <a:rPr lang="ru-RU" sz="1600" b="1" dirty="0" smtClean="0">
                <a:ln w="3200">
                  <a:solidFill>
                    <a:schemeClr val="tx1">
                      <a:alpha val="25000"/>
                    </a:schemeClr>
                  </a:solidFill>
                  <a:prstDash val="solid"/>
                  <a:round/>
                </a:ln>
                <a:solidFill>
                  <a:srgbClr val="AA72D4"/>
                </a:solidFill>
              </a:rPr>
              <a:t> </a:t>
            </a:r>
            <a:r>
              <a:rPr lang="en-US" sz="1600" b="1" dirty="0">
                <a:solidFill>
                  <a:srgbClr val="AA72D4"/>
                </a:solidFill>
              </a:rPr>
              <a:t>http://crasota.org/page/27</a:t>
            </a:r>
            <a:r>
              <a:rPr lang="ru-RU" sz="1600" b="1" dirty="0" smtClean="0">
                <a:solidFill>
                  <a:srgbClr val="AA72D4"/>
                </a:solidFill>
              </a:rPr>
              <a:t/>
            </a:r>
            <a:br>
              <a:rPr lang="ru-RU" sz="1600" b="1" dirty="0" smtClean="0">
                <a:solidFill>
                  <a:srgbClr val="AA72D4"/>
                </a:solidFill>
              </a:rPr>
            </a:br>
            <a:r>
              <a:rPr lang="ru-RU" sz="1600" b="1" dirty="0" smtClean="0">
                <a:ln w="3200">
                  <a:solidFill>
                    <a:schemeClr val="tx1">
                      <a:alpha val="25000"/>
                    </a:schemeClr>
                  </a:solidFill>
                  <a:prstDash val="solid"/>
                  <a:round/>
                </a:ln>
                <a:solidFill>
                  <a:srgbClr val="954ECA"/>
                </a:solidFill>
              </a:rPr>
              <a:t>3.</a:t>
            </a:r>
            <a:r>
              <a:rPr lang="ru-RU" sz="1600" b="1" dirty="0" smtClean="0">
                <a:ln w="3200">
                  <a:solidFill>
                    <a:schemeClr val="tx1">
                      <a:alpha val="25000"/>
                    </a:schemeClr>
                  </a:solidFill>
                  <a:prstDash val="solid"/>
                  <a:round/>
                </a:ln>
                <a:solidFill>
                  <a:srgbClr val="AA72D4"/>
                </a:solidFill>
              </a:rPr>
              <a:t> </a:t>
            </a:r>
            <a:r>
              <a:rPr lang="en-US" sz="1600" b="1" dirty="0">
                <a:ln w="3200">
                  <a:solidFill>
                    <a:schemeClr val="tx1">
                      <a:alpha val="25000"/>
                    </a:schemeClr>
                  </a:solidFill>
                  <a:prstDash val="solid"/>
                  <a:round/>
                </a:ln>
                <a:solidFill>
                  <a:srgbClr val="AA72D4"/>
                </a:solidFill>
                <a:hlinkClick r:id="rId4"/>
              </a:rPr>
              <a:t>http://www.pressfoto.ru/categories/sport-clothes</a:t>
            </a:r>
            <a:r>
              <a:rPr lang="en-US" sz="1600" b="1" dirty="0">
                <a:ln w="3200">
                  <a:solidFill>
                    <a:schemeClr val="tx1">
                      <a:alpha val="25000"/>
                    </a:schemeClr>
                  </a:solidFill>
                  <a:prstDash val="solid"/>
                  <a:round/>
                </a:ln>
                <a:solidFill>
                  <a:srgbClr val="954ECA"/>
                </a:solidFill>
                <a:hlinkClick r:id="rId4"/>
              </a:rPr>
              <a:t>/?</a:t>
            </a:r>
            <a:r>
              <a:rPr lang="en-US" sz="1600" b="1" dirty="0" smtClean="0">
                <a:ln w="3200">
                  <a:solidFill>
                    <a:schemeClr val="tx1">
                      <a:alpha val="25000"/>
                    </a:schemeClr>
                  </a:solidFill>
                  <a:prstDash val="solid"/>
                  <a:round/>
                </a:ln>
                <a:solidFill>
                  <a:srgbClr val="954ECA"/>
                </a:solidFill>
                <a:hlinkClick r:id="rId4"/>
              </a:rPr>
              <a:t>page=4297</a:t>
            </a:r>
            <a:r>
              <a:rPr lang="ru-RU" sz="1600" b="1" dirty="0" smtClean="0">
                <a:ln w="3200">
                  <a:solidFill>
                    <a:schemeClr val="tx1">
                      <a:alpha val="25000"/>
                    </a:schemeClr>
                  </a:solidFill>
                  <a:prstDash val="solid"/>
                  <a:round/>
                </a:ln>
                <a:solidFill>
                  <a:srgbClr val="954ECA"/>
                </a:solidFill>
              </a:rPr>
              <a:t>  (слайд № 4)</a:t>
            </a:r>
            <a:br>
              <a:rPr lang="ru-RU" sz="1600" b="1" dirty="0" smtClean="0">
                <a:ln w="3200">
                  <a:solidFill>
                    <a:schemeClr val="tx1">
                      <a:alpha val="25000"/>
                    </a:schemeClr>
                  </a:solidFill>
                  <a:prstDash val="solid"/>
                  <a:round/>
                </a:ln>
                <a:solidFill>
                  <a:srgbClr val="954ECA"/>
                </a:solidFill>
              </a:rPr>
            </a:br>
            <a:r>
              <a:rPr lang="ru-RU" sz="1600" b="1" dirty="0" smtClean="0">
                <a:ln w="3200">
                  <a:solidFill>
                    <a:schemeClr val="tx1">
                      <a:alpha val="25000"/>
                    </a:schemeClr>
                  </a:solidFill>
                  <a:prstDash val="solid"/>
                  <a:round/>
                </a:ln>
                <a:solidFill>
                  <a:srgbClr val="954ECA"/>
                </a:solidFill>
              </a:rPr>
              <a:t>4. </a:t>
            </a:r>
            <a:r>
              <a:rPr lang="en-US" sz="1600" b="1" dirty="0">
                <a:ln w="3200">
                  <a:solidFill>
                    <a:schemeClr val="tx1">
                      <a:alpha val="25000"/>
                    </a:schemeClr>
                  </a:solidFill>
                  <a:prstDash val="solid"/>
                  <a:round/>
                </a:ln>
                <a:solidFill>
                  <a:srgbClr val="954ECA"/>
                </a:solidFill>
                <a:hlinkClick r:id="rId5"/>
              </a:rPr>
              <a:t>http://</a:t>
            </a:r>
            <a:r>
              <a:rPr lang="en-US" sz="1600" b="1" dirty="0" smtClean="0">
                <a:ln w="3200">
                  <a:solidFill>
                    <a:schemeClr val="tx1">
                      <a:alpha val="25000"/>
                    </a:schemeClr>
                  </a:solidFill>
                  <a:prstDash val="solid"/>
                  <a:round/>
                </a:ln>
                <a:solidFill>
                  <a:srgbClr val="954ECA"/>
                </a:solidFill>
                <a:hlinkClick r:id="rId5"/>
              </a:rPr>
              <a:t>memo24.ru/node/1279</a:t>
            </a:r>
            <a:r>
              <a:rPr lang="ru-RU" sz="1600" b="1" dirty="0" smtClean="0">
                <a:ln w="3200">
                  <a:solidFill>
                    <a:schemeClr val="tx1">
                      <a:alpha val="25000"/>
                    </a:schemeClr>
                  </a:solidFill>
                  <a:prstDash val="solid"/>
                  <a:round/>
                </a:ln>
                <a:solidFill>
                  <a:srgbClr val="954ECA"/>
                </a:solidFill>
              </a:rPr>
              <a:t/>
            </a:r>
            <a:br>
              <a:rPr lang="ru-RU" sz="1600" b="1" dirty="0" smtClean="0">
                <a:ln w="3200">
                  <a:solidFill>
                    <a:schemeClr val="tx1">
                      <a:alpha val="25000"/>
                    </a:schemeClr>
                  </a:solidFill>
                  <a:prstDash val="solid"/>
                  <a:round/>
                </a:ln>
                <a:solidFill>
                  <a:srgbClr val="954ECA"/>
                </a:solidFill>
              </a:rPr>
            </a:br>
            <a:r>
              <a:rPr lang="ru-RU" sz="1600" b="1" dirty="0" smtClean="0">
                <a:ln w="3200">
                  <a:solidFill>
                    <a:schemeClr val="tx1">
                      <a:alpha val="25000"/>
                    </a:schemeClr>
                  </a:solidFill>
                  <a:prstDash val="solid"/>
                  <a:round/>
                </a:ln>
                <a:solidFill>
                  <a:srgbClr val="954ECA"/>
                </a:solidFill>
              </a:rPr>
              <a:t>5. </a:t>
            </a:r>
            <a:r>
              <a:rPr lang="en-US" sz="1600" b="1" dirty="0">
                <a:ln w="3200">
                  <a:solidFill>
                    <a:schemeClr val="tx1">
                      <a:alpha val="25000"/>
                    </a:schemeClr>
                  </a:solidFill>
                  <a:prstDash val="solid"/>
                  <a:round/>
                </a:ln>
                <a:solidFill>
                  <a:srgbClr val="954ECA"/>
                </a:solidFill>
                <a:hlinkClick r:id="rId5"/>
              </a:rPr>
              <a:t>http://</a:t>
            </a:r>
            <a:r>
              <a:rPr lang="en-US" sz="1600" b="1" dirty="0" smtClean="0">
                <a:ln w="3200">
                  <a:solidFill>
                    <a:schemeClr val="tx1">
                      <a:alpha val="25000"/>
                    </a:schemeClr>
                  </a:solidFill>
                  <a:prstDash val="solid"/>
                  <a:round/>
                </a:ln>
                <a:solidFill>
                  <a:srgbClr val="954ECA"/>
                </a:solidFill>
                <a:hlinkClick r:id="rId5"/>
              </a:rPr>
              <a:t>memo24.ru/node/1279</a:t>
            </a:r>
            <a:r>
              <a:rPr lang="ru-RU" sz="1600" b="1" dirty="0" smtClean="0">
                <a:ln w="3200">
                  <a:solidFill>
                    <a:schemeClr val="tx1">
                      <a:alpha val="25000"/>
                    </a:schemeClr>
                  </a:solidFill>
                  <a:prstDash val="solid"/>
                  <a:round/>
                </a:ln>
                <a:solidFill>
                  <a:srgbClr val="954ECA"/>
                </a:solidFill>
              </a:rPr>
              <a:t/>
            </a:r>
            <a:br>
              <a:rPr lang="ru-RU" sz="1600" b="1" dirty="0" smtClean="0">
                <a:ln w="3200">
                  <a:solidFill>
                    <a:schemeClr val="tx1">
                      <a:alpha val="25000"/>
                    </a:schemeClr>
                  </a:solidFill>
                  <a:prstDash val="solid"/>
                  <a:round/>
                </a:ln>
                <a:solidFill>
                  <a:srgbClr val="954ECA"/>
                </a:solidFill>
              </a:rPr>
            </a:br>
            <a:r>
              <a:rPr lang="ru-RU" sz="1600" b="1" dirty="0" smtClean="0">
                <a:ln w="3200">
                  <a:solidFill>
                    <a:schemeClr val="tx1">
                      <a:alpha val="25000"/>
                    </a:schemeClr>
                  </a:solidFill>
                  <a:prstDash val="solid"/>
                  <a:round/>
                </a:ln>
                <a:solidFill>
                  <a:srgbClr val="954ECA"/>
                </a:solidFill>
              </a:rPr>
              <a:t>6. </a:t>
            </a:r>
            <a:r>
              <a:rPr lang="en-US" sz="1600" b="1" dirty="0">
                <a:ln w="3200">
                  <a:solidFill>
                    <a:schemeClr val="tx1">
                      <a:alpha val="25000"/>
                    </a:schemeClr>
                  </a:solidFill>
                  <a:prstDash val="solid"/>
                  <a:round/>
                </a:ln>
                <a:solidFill>
                  <a:srgbClr val="954ECA"/>
                </a:solidFill>
              </a:rPr>
              <a:t>http://pogreby.ya.ru/replies.xml?item_no=1276</a:t>
            </a:r>
            <a:r>
              <a:rPr lang="ru-RU" sz="1600" b="1" dirty="0">
                <a:ln w="3200">
                  <a:solidFill>
                    <a:schemeClr val="tx1">
                      <a:alpha val="25000"/>
                    </a:schemeClr>
                  </a:solidFill>
                  <a:prstDash val="solid"/>
                  <a:round/>
                </a:ln>
                <a:solidFill>
                  <a:srgbClr val="954ECA"/>
                </a:solidFill>
              </a:rPr>
              <a:t> </a:t>
            </a:r>
            <a:r>
              <a:rPr lang="ru-RU" sz="1600" b="1" dirty="0" smtClean="0">
                <a:ln w="3200">
                  <a:solidFill>
                    <a:schemeClr val="tx1">
                      <a:alpha val="25000"/>
                    </a:schemeClr>
                  </a:solidFill>
                  <a:prstDash val="solid"/>
                  <a:round/>
                </a:ln>
                <a:solidFill>
                  <a:srgbClr val="954ECA"/>
                </a:solidFill>
              </a:rPr>
              <a:t/>
            </a:r>
            <a:br>
              <a:rPr lang="ru-RU" sz="1600" b="1" dirty="0" smtClean="0">
                <a:ln w="3200">
                  <a:solidFill>
                    <a:schemeClr val="tx1">
                      <a:alpha val="25000"/>
                    </a:schemeClr>
                  </a:solidFill>
                  <a:prstDash val="solid"/>
                  <a:round/>
                </a:ln>
                <a:solidFill>
                  <a:srgbClr val="954ECA"/>
                </a:solidFill>
              </a:rPr>
            </a:br>
            <a:r>
              <a:rPr lang="ru-RU" sz="1600" b="1" dirty="0" smtClean="0">
                <a:ln w="3200">
                  <a:solidFill>
                    <a:schemeClr val="tx1">
                      <a:alpha val="25000"/>
                    </a:schemeClr>
                  </a:solidFill>
                  <a:prstDash val="solid"/>
                  <a:round/>
                </a:ln>
                <a:solidFill>
                  <a:srgbClr val="954ECA"/>
                </a:solidFill>
              </a:rPr>
              <a:t>7. </a:t>
            </a:r>
            <a:r>
              <a:rPr lang="en-US" sz="1600" b="1" dirty="0">
                <a:ln w="3200">
                  <a:solidFill>
                    <a:schemeClr val="tx1">
                      <a:alpha val="25000"/>
                    </a:schemeClr>
                  </a:solidFill>
                  <a:prstDash val="solid"/>
                  <a:round/>
                </a:ln>
                <a:solidFill>
                  <a:srgbClr val="954ECA"/>
                </a:solidFill>
              </a:rPr>
              <a:t>http://pogreby.ya.ru/replies.xml?item_no=1276</a:t>
            </a:r>
            <a:r>
              <a:rPr lang="ru-RU" sz="1600" b="1" dirty="0">
                <a:ln w="3200">
                  <a:solidFill>
                    <a:schemeClr val="tx1">
                      <a:alpha val="25000"/>
                    </a:schemeClr>
                  </a:solidFill>
                  <a:prstDash val="solid"/>
                  <a:round/>
                </a:ln>
                <a:solidFill>
                  <a:srgbClr val="954ECA"/>
                </a:solidFill>
              </a:rPr>
              <a:t> </a:t>
            </a:r>
            <a:r>
              <a:rPr lang="ru-RU" sz="1600" b="1" dirty="0" smtClean="0">
                <a:ln w="3200">
                  <a:solidFill>
                    <a:schemeClr val="tx1">
                      <a:alpha val="25000"/>
                    </a:schemeClr>
                  </a:solidFill>
                  <a:prstDash val="solid"/>
                  <a:round/>
                </a:ln>
                <a:solidFill>
                  <a:srgbClr val="954ECA"/>
                </a:solidFill>
              </a:rPr>
              <a:t/>
            </a:r>
            <a:br>
              <a:rPr lang="ru-RU" sz="1600" b="1" dirty="0" smtClean="0">
                <a:ln w="3200">
                  <a:solidFill>
                    <a:schemeClr val="tx1">
                      <a:alpha val="25000"/>
                    </a:schemeClr>
                  </a:solidFill>
                  <a:prstDash val="solid"/>
                  <a:round/>
                </a:ln>
                <a:solidFill>
                  <a:srgbClr val="954ECA"/>
                </a:solidFill>
              </a:rPr>
            </a:br>
            <a:r>
              <a:rPr lang="ru-RU" sz="1600" b="1" dirty="0" smtClean="0">
                <a:ln w="3200">
                  <a:solidFill>
                    <a:schemeClr val="tx1">
                      <a:alpha val="25000"/>
                    </a:schemeClr>
                  </a:solidFill>
                  <a:prstDash val="solid"/>
                  <a:round/>
                </a:ln>
                <a:solidFill>
                  <a:srgbClr val="954ECA"/>
                </a:solidFill>
              </a:rPr>
              <a:t>8. </a:t>
            </a:r>
            <a:r>
              <a:rPr lang="en-US" sz="1600" b="1" dirty="0">
                <a:ln w="3200">
                  <a:solidFill>
                    <a:schemeClr val="tx1">
                      <a:alpha val="25000"/>
                    </a:schemeClr>
                  </a:solidFill>
                  <a:prstDash val="solid"/>
                  <a:round/>
                </a:ln>
                <a:solidFill>
                  <a:srgbClr val="954ECA"/>
                </a:solidFill>
                <a:hlinkClick r:id="rId6"/>
              </a:rPr>
              <a:t>http://</a:t>
            </a:r>
            <a:r>
              <a:rPr lang="en-US" sz="1600" b="1" dirty="0" smtClean="0">
                <a:ln w="3200">
                  <a:solidFill>
                    <a:schemeClr val="tx1">
                      <a:alpha val="25000"/>
                    </a:schemeClr>
                  </a:solidFill>
                  <a:prstDash val="solid"/>
                  <a:round/>
                </a:ln>
                <a:solidFill>
                  <a:srgbClr val="954ECA"/>
                </a:solidFill>
                <a:hlinkClick r:id="rId6"/>
              </a:rPr>
              <a:t>ricolor.org/forum/read.php?1,1870,1872</a:t>
            </a:r>
            <a:r>
              <a:rPr lang="ru-RU" sz="1600" b="1" dirty="0" smtClean="0">
                <a:ln w="3200">
                  <a:solidFill>
                    <a:schemeClr val="tx1">
                      <a:alpha val="25000"/>
                    </a:schemeClr>
                  </a:solidFill>
                  <a:prstDash val="solid"/>
                  <a:round/>
                </a:ln>
                <a:solidFill>
                  <a:srgbClr val="954ECA"/>
                </a:solidFill>
              </a:rPr>
              <a:t/>
            </a:r>
            <a:br>
              <a:rPr lang="ru-RU" sz="1600" b="1" dirty="0" smtClean="0">
                <a:ln w="3200">
                  <a:solidFill>
                    <a:schemeClr val="tx1">
                      <a:alpha val="25000"/>
                    </a:schemeClr>
                  </a:solidFill>
                  <a:prstDash val="solid"/>
                  <a:round/>
                </a:ln>
                <a:solidFill>
                  <a:srgbClr val="954ECA"/>
                </a:solidFill>
              </a:rPr>
            </a:br>
            <a:r>
              <a:rPr lang="ru-RU" sz="1600" b="1" dirty="0" smtClean="0">
                <a:ln w="3200">
                  <a:solidFill>
                    <a:schemeClr val="tx1">
                      <a:alpha val="25000"/>
                    </a:schemeClr>
                  </a:solidFill>
                  <a:prstDash val="solid"/>
                  <a:round/>
                </a:ln>
                <a:solidFill>
                  <a:srgbClr val="954ECA"/>
                </a:solidFill>
              </a:rPr>
              <a:t>9. </a:t>
            </a:r>
            <a:r>
              <a:rPr lang="en-US" sz="1600" b="1" dirty="0">
                <a:ln w="3200">
                  <a:solidFill>
                    <a:schemeClr val="tx1">
                      <a:alpha val="25000"/>
                    </a:schemeClr>
                  </a:solidFill>
                  <a:prstDash val="solid"/>
                  <a:round/>
                </a:ln>
                <a:solidFill>
                  <a:srgbClr val="954ECA"/>
                </a:solidFill>
                <a:hlinkClick r:id="rId7"/>
              </a:rPr>
              <a:t>http://www.infoshos.ru/ru/?idn=6177</a:t>
            </a:r>
            <a:r>
              <a:rPr lang="ru-RU" sz="1600" b="1" dirty="0" smtClean="0">
                <a:ln w="3200">
                  <a:solidFill>
                    <a:schemeClr val="tx1">
                      <a:alpha val="25000"/>
                    </a:schemeClr>
                  </a:solidFill>
                  <a:prstDash val="solid"/>
                  <a:round/>
                </a:ln>
                <a:solidFill>
                  <a:srgbClr val="954ECA"/>
                </a:solidFill>
              </a:rPr>
              <a:t/>
            </a:r>
            <a:br>
              <a:rPr lang="ru-RU" sz="1600" b="1" dirty="0" smtClean="0">
                <a:ln w="3200">
                  <a:solidFill>
                    <a:schemeClr val="tx1">
                      <a:alpha val="25000"/>
                    </a:schemeClr>
                  </a:solidFill>
                  <a:prstDash val="solid"/>
                  <a:round/>
                </a:ln>
                <a:solidFill>
                  <a:srgbClr val="954ECA"/>
                </a:solidFill>
              </a:rPr>
            </a:br>
            <a:r>
              <a:rPr lang="ru-RU" sz="1600" b="1" dirty="0" smtClean="0">
                <a:ln w="3200">
                  <a:solidFill>
                    <a:schemeClr val="tx1">
                      <a:alpha val="25000"/>
                    </a:schemeClr>
                  </a:solidFill>
                  <a:prstDash val="solid"/>
                  <a:round/>
                </a:ln>
                <a:solidFill>
                  <a:srgbClr val="954ECA"/>
                </a:solidFill>
              </a:rPr>
              <a:t>10.</a:t>
            </a:r>
            <a:r>
              <a:rPr lang="en-US" sz="1600" b="1" dirty="0">
                <a:ln w="3200">
                  <a:solidFill>
                    <a:schemeClr val="tx1">
                      <a:alpha val="25000"/>
                    </a:schemeClr>
                  </a:solidFill>
                  <a:prstDash val="solid"/>
                  <a:round/>
                </a:ln>
                <a:solidFill>
                  <a:srgbClr val="954ECA"/>
                </a:solidFill>
                <a:hlinkClick r:id="rId8"/>
              </a:rPr>
              <a:t> http://gidepark.ru/user/3650573655/article/375983</a:t>
            </a:r>
            <a:r>
              <a:rPr lang="ru-RU" sz="1600" b="1" dirty="0" smtClean="0">
                <a:ln w="3200">
                  <a:solidFill>
                    <a:schemeClr val="tx1">
                      <a:alpha val="25000"/>
                    </a:schemeClr>
                  </a:solidFill>
                  <a:prstDash val="solid"/>
                  <a:round/>
                </a:ln>
                <a:solidFill>
                  <a:srgbClr val="954ECA"/>
                </a:solidFill>
              </a:rPr>
              <a:t/>
            </a:r>
            <a:br>
              <a:rPr lang="ru-RU" sz="1600" b="1" dirty="0" smtClean="0">
                <a:ln w="3200">
                  <a:solidFill>
                    <a:schemeClr val="tx1">
                      <a:alpha val="25000"/>
                    </a:schemeClr>
                  </a:solidFill>
                  <a:prstDash val="solid"/>
                  <a:round/>
                </a:ln>
                <a:solidFill>
                  <a:srgbClr val="954ECA"/>
                </a:solidFill>
              </a:rPr>
            </a:br>
            <a:r>
              <a:rPr lang="ru-RU" sz="1600" b="1" dirty="0" smtClean="0">
                <a:ln w="3200">
                  <a:solidFill>
                    <a:schemeClr val="tx1">
                      <a:alpha val="25000"/>
                    </a:schemeClr>
                  </a:solidFill>
                  <a:prstDash val="solid"/>
                  <a:round/>
                </a:ln>
                <a:solidFill>
                  <a:srgbClr val="954ECA"/>
                </a:solidFill>
              </a:rPr>
              <a:t>11.</a:t>
            </a:r>
            <a:r>
              <a:rPr lang="en-US" sz="1600" b="1" dirty="0">
                <a:ln w="3200">
                  <a:solidFill>
                    <a:schemeClr val="tx1">
                      <a:alpha val="25000"/>
                    </a:schemeClr>
                  </a:solidFill>
                  <a:prstDash val="solid"/>
                  <a:round/>
                </a:ln>
                <a:solidFill>
                  <a:srgbClr val="954ECA"/>
                </a:solidFill>
                <a:hlinkClick r:id="rId9"/>
              </a:rPr>
              <a:t> http://www.darkmind.ru/showthread.php?t=2000</a:t>
            </a:r>
            <a:r>
              <a:rPr lang="ru-RU" sz="1600" b="1" dirty="0">
                <a:ln w="3200">
                  <a:solidFill>
                    <a:schemeClr val="tx1">
                      <a:alpha val="25000"/>
                    </a:schemeClr>
                  </a:solidFill>
                  <a:prstDash val="solid"/>
                  <a:round/>
                </a:ln>
                <a:solidFill>
                  <a:srgbClr val="954ECA"/>
                </a:solidFill>
              </a:rPr>
              <a:t> </a:t>
            </a:r>
            <a:r>
              <a:rPr lang="ru-RU" sz="1600" b="1" dirty="0" smtClean="0">
                <a:ln w="3200">
                  <a:solidFill>
                    <a:schemeClr val="tx1">
                      <a:alpha val="25000"/>
                    </a:schemeClr>
                  </a:solidFill>
                  <a:prstDash val="solid"/>
                  <a:round/>
                </a:ln>
                <a:solidFill>
                  <a:srgbClr val="954ECA"/>
                </a:solidFill>
              </a:rPr>
              <a:t/>
            </a:r>
            <a:br>
              <a:rPr lang="ru-RU" sz="1600" b="1" dirty="0" smtClean="0">
                <a:ln w="3200">
                  <a:solidFill>
                    <a:schemeClr val="tx1">
                      <a:alpha val="25000"/>
                    </a:schemeClr>
                  </a:solidFill>
                  <a:prstDash val="solid"/>
                  <a:round/>
                </a:ln>
                <a:solidFill>
                  <a:srgbClr val="954ECA"/>
                </a:solidFill>
              </a:rPr>
            </a:br>
            <a:r>
              <a:rPr lang="ru-RU" sz="1600" b="1" dirty="0" smtClean="0">
                <a:ln w="3200">
                  <a:solidFill>
                    <a:schemeClr val="tx1">
                      <a:alpha val="25000"/>
                    </a:schemeClr>
                  </a:solidFill>
                  <a:prstDash val="solid"/>
                  <a:round/>
                </a:ln>
                <a:solidFill>
                  <a:srgbClr val="954ECA"/>
                </a:solidFill>
              </a:rPr>
              <a:t>12.</a:t>
            </a:r>
            <a:r>
              <a:rPr lang="en-US" sz="1600" b="1" dirty="0" smtClean="0">
                <a:ln w="3200">
                  <a:solidFill>
                    <a:schemeClr val="tx1">
                      <a:alpha val="25000"/>
                    </a:schemeClr>
                  </a:solidFill>
                  <a:prstDash val="solid"/>
                  <a:round/>
                </a:ln>
                <a:solidFill>
                  <a:srgbClr val="954ECA"/>
                </a:solidFill>
                <a:hlinkClick r:id="rId10"/>
              </a:rPr>
              <a:t> </a:t>
            </a:r>
            <a:r>
              <a:rPr lang="en-US" sz="1600" b="1" dirty="0">
                <a:ln w="3200">
                  <a:solidFill>
                    <a:schemeClr val="tx1">
                      <a:alpha val="25000"/>
                    </a:schemeClr>
                  </a:solidFill>
                  <a:prstDash val="solid"/>
                  <a:round/>
                </a:ln>
                <a:solidFill>
                  <a:srgbClr val="954ECA"/>
                </a:solidFill>
                <a:hlinkClick r:id="rId10"/>
              </a:rPr>
              <a:t>http://www.photosight.ru/photos/2309242/</a:t>
            </a:r>
            <a:r>
              <a:rPr lang="ru-RU" sz="1600" b="1" dirty="0" smtClean="0">
                <a:ln w="3200">
                  <a:solidFill>
                    <a:schemeClr val="tx1">
                      <a:alpha val="25000"/>
                    </a:schemeClr>
                  </a:solidFill>
                  <a:prstDash val="solid"/>
                  <a:round/>
                </a:ln>
                <a:solidFill>
                  <a:srgbClr val="954ECA"/>
                </a:solidFill>
              </a:rPr>
              <a:t/>
            </a:r>
            <a:br>
              <a:rPr lang="ru-RU" sz="1600" b="1" dirty="0" smtClean="0">
                <a:ln w="3200">
                  <a:solidFill>
                    <a:schemeClr val="tx1">
                      <a:alpha val="25000"/>
                    </a:schemeClr>
                  </a:solidFill>
                  <a:prstDash val="solid"/>
                  <a:round/>
                </a:ln>
                <a:solidFill>
                  <a:srgbClr val="954ECA"/>
                </a:solidFill>
              </a:rPr>
            </a:br>
            <a:r>
              <a:rPr lang="ru-RU" sz="1600" b="1" dirty="0" smtClean="0">
                <a:ln w="3200">
                  <a:solidFill>
                    <a:schemeClr val="tx1">
                      <a:alpha val="25000"/>
                    </a:schemeClr>
                  </a:solidFill>
                  <a:prstDash val="solid"/>
                  <a:round/>
                </a:ln>
                <a:solidFill>
                  <a:srgbClr val="954ECA"/>
                </a:solidFill>
              </a:rPr>
              <a:t>13.</a:t>
            </a:r>
            <a:r>
              <a:rPr lang="en-US" sz="1600" b="1" dirty="0" smtClean="0">
                <a:ln w="3200">
                  <a:solidFill>
                    <a:schemeClr val="tx1">
                      <a:alpha val="25000"/>
                    </a:schemeClr>
                  </a:solidFill>
                  <a:prstDash val="solid"/>
                  <a:round/>
                </a:ln>
                <a:solidFill>
                  <a:srgbClr val="954ECA"/>
                </a:solidFill>
              </a:rPr>
              <a:t> </a:t>
            </a:r>
            <a:r>
              <a:rPr lang="en-US" sz="1600" b="1" dirty="0">
                <a:ln w="3200">
                  <a:solidFill>
                    <a:schemeClr val="tx1">
                      <a:alpha val="25000"/>
                    </a:schemeClr>
                  </a:solidFill>
                  <a:prstDash val="solid"/>
                  <a:round/>
                </a:ln>
                <a:solidFill>
                  <a:srgbClr val="954ECA"/>
                </a:solidFill>
              </a:rPr>
              <a:t>http://news.rusrek.com/ru/zdorove/60-rossiya.html?start=5400</a:t>
            </a:r>
            <a:r>
              <a:rPr lang="ru-RU" sz="1600" dirty="0">
                <a:solidFill>
                  <a:srgbClr val="954ECA"/>
                </a:solidFill>
              </a:rPr>
              <a:t/>
            </a:r>
            <a:br>
              <a:rPr lang="ru-RU" sz="1600" dirty="0">
                <a:solidFill>
                  <a:srgbClr val="954ECA"/>
                </a:solidFill>
              </a:rPr>
            </a:br>
            <a:r>
              <a:rPr lang="ru-RU" sz="1600" dirty="0" smtClean="0">
                <a:solidFill>
                  <a:srgbClr val="954ECA"/>
                </a:solidFill>
              </a:rPr>
              <a:t/>
            </a:r>
            <a:br>
              <a:rPr lang="ru-RU" sz="1600" dirty="0" smtClean="0">
                <a:solidFill>
                  <a:srgbClr val="954ECA"/>
                </a:solidFill>
              </a:rPr>
            </a:br>
            <a:r>
              <a:rPr lang="ru-RU" sz="1600" dirty="0">
                <a:solidFill>
                  <a:schemeClr val="accent5">
                    <a:lumMod val="60000"/>
                    <a:lumOff val="40000"/>
                  </a:schemeClr>
                </a:solidFill>
              </a:rPr>
              <a:t/>
            </a:r>
            <a:br>
              <a:rPr lang="ru-RU" sz="1600" dirty="0">
                <a:solidFill>
                  <a:schemeClr val="accent5">
                    <a:lumMod val="60000"/>
                    <a:lumOff val="40000"/>
                  </a:schemeClr>
                </a:solidFill>
              </a:rPr>
            </a:br>
            <a:r>
              <a:rPr lang="ru-RU" sz="1600" dirty="0">
                <a:solidFill>
                  <a:schemeClr val="tx1"/>
                </a:solidFill>
              </a:rPr>
              <a:t/>
            </a:r>
            <a:br>
              <a:rPr lang="ru-RU" sz="1600" dirty="0">
                <a:solidFill>
                  <a:schemeClr val="tx1"/>
                </a:solidFill>
              </a:rPr>
            </a:br>
            <a:endParaRPr lang="ru-RU" sz="1600" dirty="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8001169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3" name="Rectangle 5"/>
          <p:cNvSpPr>
            <a:spLocks noChangeArrowheads="1"/>
          </p:cNvSpPr>
          <p:nvPr/>
        </p:nvSpPr>
        <p:spPr bwMode="auto">
          <a:xfrm>
            <a:off x="3990975" y="30432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  <a:latin typeface="Arial" charset="0"/>
              <a:cs typeface="Arial" charset="0"/>
            </a:endParaRPr>
          </a:p>
        </p:txBody>
      </p:sp>
      <p:sp>
        <p:nvSpPr>
          <p:cNvPr id="56324" name="Rectangle 7"/>
          <p:cNvSpPr>
            <a:spLocks noChangeArrowheads="1"/>
          </p:cNvSpPr>
          <p:nvPr/>
        </p:nvSpPr>
        <p:spPr bwMode="auto">
          <a:xfrm>
            <a:off x="3071813" y="200501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  <a:latin typeface="Arial" charset="0"/>
              <a:cs typeface="Arial" charset="0"/>
            </a:endParaRPr>
          </a:p>
        </p:txBody>
      </p:sp>
      <p:pic>
        <p:nvPicPr>
          <p:cNvPr id="56325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66800" y="60325"/>
            <a:ext cx="7162800" cy="67976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1" name="Rectangle 5"/>
          <p:cNvSpPr>
            <a:spLocks noChangeArrowheads="1"/>
          </p:cNvSpPr>
          <p:nvPr/>
        </p:nvSpPr>
        <p:spPr bwMode="auto">
          <a:xfrm>
            <a:off x="1604963" y="12001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  <a:latin typeface="Arial" charset="0"/>
              <a:cs typeface="Arial" charset="0"/>
            </a:endParaRPr>
          </a:p>
        </p:txBody>
      </p:sp>
      <p:pic>
        <p:nvPicPr>
          <p:cNvPr id="53252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7029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Открытки анимашки к 9 Мая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Picture 6" descr="Фотографии автора :: Merlu :: Клуб Foto.ru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5114" y="0"/>
            <a:ext cx="9159114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99605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32809776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Могила Неизвестного солдата : Волгоградское областное отделение РГО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pull dir="r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4829"/>
            <a:ext cx="9144000" cy="687282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21281514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Официальная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835</TotalTime>
  <Words>212</Words>
  <Application>Microsoft Office PowerPoint</Application>
  <PresentationFormat>Экран (4:3)</PresentationFormat>
  <Paragraphs>59</Paragraphs>
  <Slides>25</Slides>
  <Notes>3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6" baseType="lpstr">
      <vt:lpstr>Бумажная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ИМЯ     ТВОЁ      НЕИЗВЕСТНО ПОДВИГ      ТВОЙ     БЕССМЕРТЕН</vt:lpstr>
      <vt:lpstr>пост № 1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Источники материалов:  1.  http://forum.ktk.kz/themes/?id=1286&amp;p=293 2. http://crasota.org/page/27 3. http://www.pressfoto.ru/categories/sport-clothes/?page=4297  (слайд № 4) 4. http://memo24.ru/node/1279 5. http://memo24.ru/node/1279 6. http://pogreby.ya.ru/replies.xml?item_no=1276  7. http://pogreby.ya.ru/replies.xml?item_no=1276  8. http://ricolor.org/forum/read.php?1,1870,1872 9. http://www.infoshos.ru/ru/?idn=6177 10. http://gidepark.ru/user/3650573655/article/375983 11. http://www.darkmind.ru/showthread.php?t=2000  12. http://www.photosight.ru/photos/2309242/ 13. http://news.rusrek.com/ru/zdorove/60-rossiya.html?start=5400    </vt:lpstr>
    </vt:vector>
  </TitlesOfParts>
  <Company>Home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Классный час личностно ориентированной направленности  «Вам, неизвестные солдаты, посвящаем». Черноморова Светлана Конкордеевна, учитель русского языка и литературы МОУ Верхнегнутовская СОШ. Х.Верхнегнутов, Чернышковский район, Волгоградская область. </dc:title>
  <dc:creator>User</dc:creator>
  <cp:lastModifiedBy>НАТАЛЬЯ</cp:lastModifiedBy>
  <cp:revision>41</cp:revision>
  <cp:lastPrinted>2011-07-29T19:46:47Z</cp:lastPrinted>
  <dcterms:created xsi:type="dcterms:W3CDTF">2011-07-10T09:53:51Z</dcterms:created>
  <dcterms:modified xsi:type="dcterms:W3CDTF">2015-01-17T06:15:20Z</dcterms:modified>
</cp:coreProperties>
</file>