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1" r:id="rId2"/>
    <p:sldId id="262" r:id="rId3"/>
    <p:sldId id="257" r:id="rId4"/>
    <p:sldId id="258" r:id="rId5"/>
    <p:sldId id="259" r:id="rId6"/>
    <p:sldId id="260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2" d="100"/>
          <a:sy n="72" d="100"/>
        </p:scale>
        <p:origin x="-132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31B68-2859-4628-A2FA-38C2DE386CA9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FBD0D-897B-4AE0-9D9C-F2EFFEA0A1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FBD0D-897B-4AE0-9D9C-F2EFFEA0A15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8FCE-9499-46CC-865F-5D183AA8CDB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C099-2B1B-437E-A6D3-DD9892C67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8FCE-9499-46CC-865F-5D183AA8CDB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C099-2B1B-437E-A6D3-DD9892C67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8FCE-9499-46CC-865F-5D183AA8CDB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C099-2B1B-437E-A6D3-DD9892C67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8FCE-9499-46CC-865F-5D183AA8CDB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C099-2B1B-437E-A6D3-DD9892C67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8FCE-9499-46CC-865F-5D183AA8CDB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C099-2B1B-437E-A6D3-DD9892C67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8FCE-9499-46CC-865F-5D183AA8CDB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C099-2B1B-437E-A6D3-DD9892C67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8FCE-9499-46CC-865F-5D183AA8CDB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C099-2B1B-437E-A6D3-DD9892C67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8FCE-9499-46CC-865F-5D183AA8CDB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C099-2B1B-437E-A6D3-DD9892C67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8FCE-9499-46CC-865F-5D183AA8CDB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C099-2B1B-437E-A6D3-DD9892C67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8FCE-9499-46CC-865F-5D183AA8CDB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C099-2B1B-437E-A6D3-DD9892C67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8FCE-9499-46CC-865F-5D183AA8CDB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C099-2B1B-437E-A6D3-DD9892C67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E8FCE-9499-46CC-865F-5D183AA8CDB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4C099-2B1B-437E-A6D3-DD9892C67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Office_PowerPoint1.sld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439248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Презентация к уроку.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Модуль. Алгебраические действия с алгебраическими дробями.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Урок №4. Тема «Умножение и деление алгебраических дробей».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1640" y="5373216"/>
            <a:ext cx="6408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Учитель математики Фалахутдинова Р.Н.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 урока: методологический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Цели: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Образовательные: знакомство с правилами (формулами) умножения и деления алгебраических дробей.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Развивающие: развитие умения выполнять действия с алгебраическими дробями; рассмотреть задания          различного уровня сложности; проверить умение умножать и делить алгебраические дроби.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Воспитательные: воспитывать ответственное отношение к процессу учения; учить слушать и уважать друг друга. 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Приложение 1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Формулы умножения и деления дробей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Формулы сокращённого умножения</a:t>
            </a:r>
          </a:p>
          <a:p>
            <a:pPr lvl="0" algn="ctr"/>
            <a:r>
              <a:rPr lang="ru-RU" dirty="0"/>
              <a:t>(</a:t>
            </a:r>
            <a:r>
              <a:rPr lang="ru-RU" dirty="0" err="1"/>
              <a:t>a</a:t>
            </a:r>
            <a:r>
              <a:rPr lang="ru-RU" dirty="0"/>
              <a:t> + </a:t>
            </a:r>
            <a:r>
              <a:rPr lang="ru-RU" dirty="0" err="1"/>
              <a:t>b</a:t>
            </a:r>
            <a:r>
              <a:rPr lang="ru-RU" dirty="0"/>
              <a:t>)</a:t>
            </a:r>
            <a:r>
              <a:rPr lang="ru-RU" baseline="30000" dirty="0"/>
              <a:t>2</a:t>
            </a:r>
            <a:r>
              <a:rPr lang="ru-RU" dirty="0"/>
              <a:t>=(</a:t>
            </a:r>
            <a:r>
              <a:rPr lang="ru-RU" dirty="0" err="1"/>
              <a:t>a</a:t>
            </a:r>
            <a:r>
              <a:rPr lang="ru-RU" baseline="30000" dirty="0"/>
              <a:t> </a:t>
            </a:r>
            <a:r>
              <a:rPr lang="ru-RU" dirty="0"/>
              <a:t>+ </a:t>
            </a:r>
            <a:r>
              <a:rPr lang="ru-RU" dirty="0" err="1"/>
              <a:t>b</a:t>
            </a:r>
            <a:r>
              <a:rPr lang="ru-RU" dirty="0"/>
              <a:t>)</a:t>
            </a:r>
            <a:r>
              <a:rPr lang="ru-RU" baseline="30000" dirty="0"/>
              <a:t> </a:t>
            </a:r>
            <a:r>
              <a:rPr lang="ru-RU" dirty="0"/>
              <a:t>(</a:t>
            </a:r>
            <a:r>
              <a:rPr lang="ru-RU" dirty="0" err="1"/>
              <a:t>a</a:t>
            </a:r>
            <a:r>
              <a:rPr lang="ru-RU" dirty="0"/>
              <a:t> + </a:t>
            </a:r>
            <a:r>
              <a:rPr lang="ru-RU" dirty="0" err="1"/>
              <a:t>b</a:t>
            </a:r>
            <a:r>
              <a:rPr lang="ru-RU" dirty="0" smtClean="0"/>
              <a:t>)</a:t>
            </a:r>
            <a:endParaRPr lang="ru-RU" dirty="0"/>
          </a:p>
          <a:p>
            <a:pPr lvl="0" algn="ctr"/>
            <a:r>
              <a:rPr lang="ru-RU" dirty="0"/>
              <a:t>(</a:t>
            </a:r>
            <a:r>
              <a:rPr lang="ru-RU" dirty="0" err="1"/>
              <a:t>a</a:t>
            </a:r>
            <a:r>
              <a:rPr lang="ru-RU" dirty="0"/>
              <a:t> - </a:t>
            </a:r>
            <a:r>
              <a:rPr lang="ru-RU" dirty="0" err="1"/>
              <a:t>b</a:t>
            </a:r>
            <a:r>
              <a:rPr lang="ru-RU" dirty="0"/>
              <a:t>)</a:t>
            </a:r>
            <a:r>
              <a:rPr lang="ru-RU" baseline="30000" dirty="0"/>
              <a:t>2</a:t>
            </a:r>
            <a:r>
              <a:rPr lang="ru-RU" dirty="0"/>
              <a:t>=(</a:t>
            </a:r>
            <a:r>
              <a:rPr lang="ru-RU" dirty="0" err="1"/>
              <a:t>a</a:t>
            </a:r>
            <a:r>
              <a:rPr lang="ru-RU" baseline="30000" dirty="0"/>
              <a:t> </a:t>
            </a:r>
            <a:r>
              <a:rPr lang="ru-RU" dirty="0"/>
              <a:t>- </a:t>
            </a:r>
            <a:r>
              <a:rPr lang="ru-RU" dirty="0" err="1"/>
              <a:t>b</a:t>
            </a:r>
            <a:r>
              <a:rPr lang="ru-RU" dirty="0"/>
              <a:t>)</a:t>
            </a:r>
            <a:r>
              <a:rPr lang="ru-RU" baseline="30000" dirty="0"/>
              <a:t> </a:t>
            </a:r>
            <a:r>
              <a:rPr lang="ru-RU" dirty="0"/>
              <a:t>(</a:t>
            </a:r>
            <a:r>
              <a:rPr lang="ru-RU" dirty="0" err="1"/>
              <a:t>a</a:t>
            </a:r>
            <a:r>
              <a:rPr lang="ru-RU" dirty="0"/>
              <a:t> - </a:t>
            </a:r>
            <a:r>
              <a:rPr lang="ru-RU" dirty="0" err="1"/>
              <a:t>b</a:t>
            </a:r>
            <a:r>
              <a:rPr lang="ru-RU" dirty="0"/>
              <a:t>)</a:t>
            </a:r>
          </a:p>
          <a:p>
            <a:pPr lvl="0" algn="ctr"/>
            <a:r>
              <a:rPr lang="ru-RU" dirty="0" err="1"/>
              <a:t>a</a:t>
            </a:r>
            <a:r>
              <a:rPr lang="ru-RU" dirty="0"/>
              <a:t> </a:t>
            </a:r>
            <a:r>
              <a:rPr lang="ru-RU" baseline="30000" dirty="0"/>
              <a:t>2</a:t>
            </a:r>
            <a:r>
              <a:rPr lang="ru-RU" dirty="0"/>
              <a:t>– b</a:t>
            </a:r>
            <a:r>
              <a:rPr lang="ru-RU" baseline="30000" dirty="0"/>
              <a:t>2</a:t>
            </a:r>
            <a:r>
              <a:rPr lang="ru-RU" dirty="0"/>
              <a:t>= (</a:t>
            </a:r>
            <a:r>
              <a:rPr lang="ru-RU" dirty="0" err="1"/>
              <a:t>a</a:t>
            </a:r>
            <a:r>
              <a:rPr lang="ru-RU" baseline="30000" dirty="0"/>
              <a:t> </a:t>
            </a:r>
            <a:r>
              <a:rPr lang="ru-RU" dirty="0"/>
              <a:t>- </a:t>
            </a:r>
            <a:r>
              <a:rPr lang="ru-RU" dirty="0" err="1"/>
              <a:t>b</a:t>
            </a:r>
            <a:r>
              <a:rPr lang="ru-RU" dirty="0"/>
              <a:t>)</a:t>
            </a:r>
            <a:r>
              <a:rPr lang="ru-RU" baseline="30000" dirty="0"/>
              <a:t> </a:t>
            </a:r>
            <a:r>
              <a:rPr lang="ru-RU" dirty="0"/>
              <a:t>(</a:t>
            </a:r>
            <a:r>
              <a:rPr lang="ru-RU" dirty="0" err="1"/>
              <a:t>a</a:t>
            </a:r>
            <a:r>
              <a:rPr lang="ru-RU" dirty="0"/>
              <a:t> + </a:t>
            </a:r>
            <a:r>
              <a:rPr lang="ru-RU" dirty="0" err="1"/>
              <a:t>b</a:t>
            </a:r>
            <a:r>
              <a:rPr lang="ru-RU" dirty="0"/>
              <a:t>)</a:t>
            </a:r>
          </a:p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628800"/>
            <a:ext cx="183832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Приложение 2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Правила: </a:t>
            </a:r>
          </a:p>
          <a:p>
            <a:pPr lvl="0" algn="ctr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Чтобы умножить одну алгебраическую дробь на другую, надо:    перемножить их числители и результат записать в числитель,  перемножить их знаменатели и результат записать в знаменатель. </a:t>
            </a:r>
          </a:p>
          <a:p>
            <a:pPr lvl="0" algn="ctr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Чтобы разделить две дроби, надо первую дробь умножить на «перевернутую» вторую.</a:t>
            </a:r>
          </a:p>
          <a:p>
            <a:pPr lvl="0" algn="ctr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Перед умножением и делением алгебраических дробей, зачастую выгодно разложить их числители и знаменатели на множители — это облегчает сокращение алгебраической дроби, которая получается в результате умножения или деления.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Приложение 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424936" cy="892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Установи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соответствие и прочитай полученное слово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Задание 1. Выполните умножение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00808"/>
            <a:ext cx="4176464" cy="3189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220072" y="1196752"/>
            <a:ext cx="3923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Задание 2. Выполните деление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1772816"/>
            <a:ext cx="4589521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Задание №3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5856" y="1268760"/>
            <a:ext cx="2674640" cy="460648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Возведите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степень.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44824"/>
            <a:ext cx="6840760" cy="216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05064"/>
            <a:ext cx="698477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Рефлексия.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Что мы узнали на уроке?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Назовите правила умножения и деления дробей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Можно ли применить эти правила при сложении и вычитании дробей?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-27966" y="-1"/>
          <a:ext cx="9029122" cy="6858001"/>
        </p:xfrm>
        <a:graphic>
          <a:graphicData uri="http://schemas.openxmlformats.org/presentationml/2006/ole">
            <p:oleObj spid="_x0000_s22529" name="Слайд" r:id="rId3" imgW="4548983" imgH="3413916" progId="PowerPoint.Slide.12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Галеева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Н.Л. «Технология ИСУД как диагностический и управленческий ресурс качества школьного образования», М: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2012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УМК  А. Г. Мордкович. Алгебра 8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класс. М: 2011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266</Words>
  <Application>Microsoft Office PowerPoint</Application>
  <PresentationFormat>Экран (4:3)</PresentationFormat>
  <Paragraphs>35</Paragraphs>
  <Slides>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Слайд Microsoft Office PowerPoint</vt:lpstr>
      <vt:lpstr> Презентация к уроку. Модуль. Алгебраические действия с алгебраическими дробями. Урок №4. Тема «Умножение и деление алгебраических дробей». </vt:lpstr>
      <vt:lpstr>Слайд 2</vt:lpstr>
      <vt:lpstr>Приложение 1 </vt:lpstr>
      <vt:lpstr>Приложение 2 </vt:lpstr>
      <vt:lpstr>Приложение 3</vt:lpstr>
      <vt:lpstr>Задание №3</vt:lpstr>
      <vt:lpstr>Рефлексия.  Что мы узнали на уроке? Назовите правила умножения и деления дробей Можно ли применить эти правила при сложении и вычитании дробей?</vt:lpstr>
      <vt:lpstr>Слайд 8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USER</cp:lastModifiedBy>
  <cp:revision>8</cp:revision>
  <dcterms:created xsi:type="dcterms:W3CDTF">2015-01-29T14:06:13Z</dcterms:created>
  <dcterms:modified xsi:type="dcterms:W3CDTF">2015-01-30T15:18:44Z</dcterms:modified>
</cp:coreProperties>
</file>