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57" r:id="rId4"/>
    <p:sldId id="259" r:id="rId5"/>
    <p:sldId id="270" r:id="rId6"/>
    <p:sldId id="269" r:id="rId7"/>
    <p:sldId id="271" r:id="rId8"/>
    <p:sldId id="264" r:id="rId9"/>
    <p:sldId id="272" r:id="rId10"/>
    <p:sldId id="265" r:id="rId11"/>
    <p:sldId id="273" r:id="rId12"/>
    <p:sldId id="267" r:id="rId13"/>
    <p:sldId id="274" r:id="rId14"/>
  </p:sldIdLst>
  <p:sldSz cx="9144000" cy="6858000" type="screen4x3"/>
  <p:notesSz cx="6858000" cy="9144000"/>
  <p:custDataLst>
    <p:tags r:id="rId15"/>
  </p:custDataLst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1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1D18-F6EA-4311-A863-ECFFD0BAF690}" type="datetimeFigureOut">
              <a:rPr lang="ru-RU" smtClean="0"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4D1CA-78D5-49D7-8DD6-B349353B2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443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1D18-F6EA-4311-A863-ECFFD0BAF690}" type="datetimeFigureOut">
              <a:rPr lang="ru-RU" smtClean="0"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4D1CA-78D5-49D7-8DD6-B349353B2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3210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1D18-F6EA-4311-A863-ECFFD0BAF690}" type="datetimeFigureOut">
              <a:rPr lang="ru-RU" smtClean="0"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4D1CA-78D5-49D7-8DD6-B349353B2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4860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1D18-F6EA-4311-A863-ECFFD0BAF690}" type="datetimeFigureOut">
              <a:rPr lang="ru-RU" smtClean="0"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4D1CA-78D5-49D7-8DD6-B349353B2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5120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1D18-F6EA-4311-A863-ECFFD0BAF690}" type="datetimeFigureOut">
              <a:rPr lang="ru-RU" smtClean="0"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4D1CA-78D5-49D7-8DD6-B349353B2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0815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1D18-F6EA-4311-A863-ECFFD0BAF690}" type="datetimeFigureOut">
              <a:rPr lang="ru-RU" smtClean="0"/>
              <a:t>03.04.2014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4D1CA-78D5-49D7-8DD6-B349353B2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6309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1D18-F6EA-4311-A863-ECFFD0BAF690}" type="datetimeFigureOut">
              <a:rPr lang="ru-RU" smtClean="0"/>
              <a:t>03.04.2014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4D1CA-78D5-49D7-8DD6-B349353B2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600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1D18-F6EA-4311-A863-ECFFD0BAF690}" type="datetimeFigureOut">
              <a:rPr lang="ru-RU" smtClean="0"/>
              <a:t>03.04.2014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4D1CA-78D5-49D7-8DD6-B349353B2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95070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1D18-F6EA-4311-A863-ECFFD0BAF690}" type="datetimeFigureOut">
              <a:rPr lang="ru-RU" smtClean="0"/>
              <a:t>03.04.2014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4D1CA-78D5-49D7-8DD6-B349353B2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87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1D18-F6EA-4311-A863-ECFFD0BAF690}" type="datetimeFigureOut">
              <a:rPr lang="ru-RU" smtClean="0"/>
              <a:t>03.04.2014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4D1CA-78D5-49D7-8DD6-B349353B2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2174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51D18-F6EA-4311-A863-ECFFD0BAF690}" type="datetimeFigureOut">
              <a:rPr lang="ru-RU" smtClean="0"/>
              <a:t>03.04.2014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4D1CA-78D5-49D7-8DD6-B349353B2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2632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4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51D18-F6EA-4311-A863-ECFFD0BAF690}" type="datetimeFigureOut">
              <a:rPr lang="ru-RU" smtClean="0"/>
              <a:t>03.04.2014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4D1CA-78D5-49D7-8DD6-B349353B206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2329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5516" y="430399"/>
            <a:ext cx="8712968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/>
                <a:ea typeface="MS Mincho"/>
              </a:rPr>
              <a:t>2</a:t>
            </a:r>
            <a:r>
              <a:rPr lang="ru-RU" sz="2800" b="1" dirty="0">
                <a:latin typeface="Times New Roman"/>
                <a:ea typeface="MS Mincho"/>
              </a:rPr>
              <a:t>. </a:t>
            </a:r>
            <a:r>
              <a:rPr lang="ru-RU" sz="2800" b="1" i="1" dirty="0">
                <a:latin typeface="Times New Roman"/>
                <a:ea typeface="MS Mincho"/>
              </a:rPr>
              <a:t>Выполните сложение и вычитание</a:t>
            </a:r>
            <a:r>
              <a:rPr lang="ru-RU" sz="2800" b="1" i="1" dirty="0" smtClean="0">
                <a:latin typeface="Times New Roman"/>
                <a:ea typeface="MS Mincho"/>
              </a:rPr>
              <a:t>:</a:t>
            </a:r>
          </a:p>
          <a:p>
            <a:pPr marL="514350" indent="-514350" algn="ctr">
              <a:buAutoNum type="arabicPeriod"/>
            </a:pPr>
            <a:endParaRPr lang="ru-RU" sz="2800" b="1" dirty="0">
              <a:latin typeface="Times New Roman"/>
              <a:ea typeface="MS Mincho"/>
            </a:endParaRPr>
          </a:p>
          <a:p>
            <a:pPr algn="ctr"/>
            <a:endParaRPr lang="ru-RU" sz="2800" b="1" dirty="0" smtClean="0">
              <a:latin typeface="Times New Roman"/>
              <a:ea typeface="MS Mincho"/>
            </a:endParaRPr>
          </a:p>
          <a:p>
            <a:pPr algn="ctr"/>
            <a:endParaRPr lang="ru-RU" sz="2800" b="1" dirty="0" smtClean="0">
              <a:latin typeface="Times New Roman"/>
              <a:ea typeface="MS Mincho"/>
            </a:endParaRPr>
          </a:p>
          <a:p>
            <a:pPr algn="ctr"/>
            <a:r>
              <a:rPr lang="ru-RU" sz="2800" b="1" dirty="0" smtClean="0">
                <a:latin typeface="Times New Roman"/>
                <a:ea typeface="MS Mincho"/>
              </a:rPr>
              <a:t>         </a:t>
            </a:r>
          </a:p>
          <a:p>
            <a:pPr algn="ctr"/>
            <a:endParaRPr lang="ru-RU" sz="2800" b="1" dirty="0">
              <a:latin typeface="Times New Roman"/>
              <a:ea typeface="MS Mincho"/>
            </a:endParaRPr>
          </a:p>
          <a:p>
            <a:pPr algn="ctr"/>
            <a:endParaRPr lang="ru-RU" sz="2800" b="1" dirty="0" smtClean="0">
              <a:latin typeface="Times New Roman"/>
              <a:ea typeface="MS Mincho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907704" y="4802965"/>
            <a:ext cx="1296144" cy="128303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097582" y="4869160"/>
            <a:ext cx="1296144" cy="1283034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extBox 1"/>
          <p:cNvSpPr txBox="1"/>
          <p:nvPr/>
        </p:nvSpPr>
        <p:spPr>
          <a:xfrm>
            <a:off x="2267744" y="1772816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10,7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7584" y="1772816"/>
            <a:ext cx="17281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7,4+3,3=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0515" y="2462991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5,9+0,3=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12756" y="2432164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6,2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7584" y="3140968"/>
            <a:ext cx="21602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2,65+0,25=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63788" y="3140968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2,9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995936" y="2034426"/>
            <a:ext cx="158417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9,5-4,3=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063880" y="3908397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0,11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995936" y="2724601"/>
            <a:ext cx="1749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7,5-0,6=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995936" y="3402578"/>
            <a:ext cx="1749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4-0,9=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393726" y="2553648"/>
            <a:ext cx="1749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18,6+4,2=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404311" y="3247821"/>
            <a:ext cx="17497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1,37+3,7=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444092" y="3908397"/>
            <a:ext cx="20883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7,19-7,08=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363972" y="2706048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6,9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097582" y="3402578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3,1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8036438" y="2552749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22,8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92379" y="3247821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5,07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363972" y="2042090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5,2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0060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2" grpId="0"/>
      <p:bldP spid="14" grpId="0"/>
      <p:bldP spid="21" grpId="0"/>
      <p:bldP spid="22" grpId="0"/>
      <p:bldP spid="23" grpId="0"/>
      <p:bldP spid="24" grpId="0"/>
      <p:bldP spid="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836712"/>
            <a:ext cx="576064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i="1" u="sng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Сегодня на уроке:</a:t>
            </a: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узнал……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научился…..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 понял…..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был……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1688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64" name="Picture 4" descr="MCj04404100000[1]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6788" y="2997200"/>
            <a:ext cx="1827212" cy="1733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65" name="Picture 5" descr="MCj0440424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1268413"/>
            <a:ext cx="1827213" cy="1506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366" name="Picture 6" descr="MCj04377890000[1]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7050" y="4652963"/>
            <a:ext cx="1828800" cy="187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367" name="Rectangle 7"/>
          <p:cNvSpPr>
            <a:spLocks noGrp="1" noChangeArrowheads="1"/>
          </p:cNvSpPr>
          <p:nvPr>
            <p:ph type="title"/>
          </p:nvPr>
        </p:nvSpPr>
        <p:spPr>
          <a:xfrm>
            <a:off x="476250" y="125413"/>
            <a:ext cx="8229600" cy="1143000"/>
          </a:xfrm>
        </p:spPr>
        <p:txBody>
          <a:bodyPr/>
          <a:lstStyle/>
          <a:p>
            <a:r>
              <a:rPr lang="ru-RU" i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Выразите </a:t>
            </a:r>
            <a:r>
              <a:rPr lang="ru-RU" i="1" dirty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свое настроение</a:t>
            </a:r>
          </a:p>
        </p:txBody>
      </p:sp>
      <p:sp>
        <p:nvSpPr>
          <p:cNvPr id="14336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250825" y="1557338"/>
            <a:ext cx="8229600" cy="4525962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  <a:latin typeface="Comic Sans MS" pitchFamily="66" charset="0"/>
              </a:rPr>
              <a:t>Мне все понятно, у меня все получается!</a:t>
            </a:r>
          </a:p>
          <a:p>
            <a:endParaRPr lang="ru-RU" dirty="0">
              <a:solidFill>
                <a:srgbClr val="FF0000"/>
              </a:solidFill>
              <a:latin typeface="Comic Sans MS" pitchFamily="66" charset="0"/>
            </a:endParaRPr>
          </a:p>
          <a:p>
            <a:r>
              <a:rPr lang="ru-RU" dirty="0">
                <a:solidFill>
                  <a:srgbClr val="00B050"/>
                </a:solidFill>
                <a:latin typeface="Comic Sans MS" pitchFamily="66" charset="0"/>
              </a:rPr>
              <a:t>У меня еще есть ошибки, но я стараюсь!</a:t>
            </a:r>
          </a:p>
          <a:p>
            <a:endParaRPr lang="ru-RU" dirty="0">
              <a:solidFill>
                <a:schemeClr val="accent2"/>
              </a:solidFill>
              <a:latin typeface="Comic Sans MS" pitchFamily="66" charset="0"/>
            </a:endParaRPr>
          </a:p>
          <a:p>
            <a:r>
              <a:rPr lang="ru-RU" dirty="0">
                <a:solidFill>
                  <a:srgbClr val="FFFF00"/>
                </a:solidFill>
                <a:latin typeface="Comic Sans MS" pitchFamily="66" charset="0"/>
              </a:rPr>
              <a:t>Я ничего не понимаю,</a:t>
            </a:r>
          </a:p>
          <a:p>
            <a:pPr>
              <a:buFontTx/>
              <a:buNone/>
            </a:pPr>
            <a:r>
              <a:rPr lang="ru-RU" dirty="0">
                <a:solidFill>
                  <a:srgbClr val="FFFF00"/>
                </a:solidFill>
                <a:latin typeface="Comic Sans MS" pitchFamily="66" charset="0"/>
              </a:rPr>
              <a:t>   у меня ничего не получается!</a:t>
            </a:r>
          </a:p>
        </p:txBody>
      </p:sp>
      <p:sp>
        <p:nvSpPr>
          <p:cNvPr id="7" name="Овал 6"/>
          <p:cNvSpPr/>
          <p:nvPr/>
        </p:nvSpPr>
        <p:spPr>
          <a:xfrm>
            <a:off x="3563888" y="2237163"/>
            <a:ext cx="1000132" cy="92869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573697" y="3724269"/>
            <a:ext cx="1000132" cy="928694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46203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1412776"/>
            <a:ext cx="835292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u="sng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Домашнее задание</a:t>
            </a:r>
          </a:p>
          <a:p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AutoNum type="arabicPeriod"/>
            </a:pP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Обязательный уровень -   п.35, стр. 209 , вопросы, №1375 (1,2 столбики)</a:t>
            </a:r>
          </a:p>
          <a:p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Повышенный уровень - № 1379 (</a:t>
            </a:r>
            <a:r>
              <a:rPr lang="ru-RU" sz="24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а,е</a:t>
            </a:r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ru-RU" sz="24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Творческий уровень – составить задачу на движение с картинками</a:t>
            </a:r>
            <a:endParaRPr lang="ru-RU" sz="2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872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22" y="836712"/>
            <a:ext cx="7586491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11046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262389"/>
            <a:ext cx="56166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3. Выполните умножение:</a:t>
            </a:r>
            <a:endParaRPr lang="ru-RU" sz="36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196752"/>
            <a:ext cx="302433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2,1*5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=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11,3*3=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16,8*10=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          23,7*100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=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3599" y="1196752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10,5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969212" y="1988840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33,9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3848" y="2924944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168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46628" y="3762189"/>
            <a:ext cx="10081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2370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42674" y="4725144"/>
            <a:ext cx="804574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4. Решите задачу.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Человек идет со скоростью 4,3 км/ч. Какое расстояние он пройдет за 3 ч?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203848" y="6117746"/>
            <a:ext cx="1800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12,9 км</a:t>
            </a:r>
            <a:endParaRPr lang="ru-RU" sz="28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033686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26620" y="1753259"/>
            <a:ext cx="8251057" cy="2308324"/>
          </a:xfrm>
          <a:prstGeom prst="rect">
            <a:avLst/>
          </a:prstGeom>
          <a:effectLst>
            <a:glow rad="228600">
              <a:schemeClr val="accent2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800" b="1" i="1" cap="none" spc="0" dirty="0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Деление десятичных дробей на </a:t>
            </a:r>
          </a:p>
          <a:p>
            <a:pPr algn="ctr"/>
            <a:r>
              <a:rPr lang="ru-RU" sz="4800" b="1" i="1" cap="none" spc="0" dirty="0" smtClean="0">
                <a:ln w="1905"/>
                <a:solidFill>
                  <a:schemeClr val="tx1">
                    <a:lumMod val="85000"/>
                    <a:lumOff val="15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натуральные числа</a:t>
            </a:r>
            <a:endParaRPr lang="ru-RU" sz="4800" b="1" i="1" cap="none" spc="0" dirty="0">
              <a:ln w="1905"/>
              <a:solidFill>
                <a:schemeClr val="tx1">
                  <a:lumMod val="85000"/>
                  <a:lumOff val="15000"/>
                </a:scheme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3528" y="457200"/>
            <a:ext cx="29211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i="1" u="sng" dirty="0" smtClean="0"/>
              <a:t>Тема урока: </a:t>
            </a:r>
            <a:endParaRPr lang="ru-RU" sz="3200" b="1" i="1" u="sng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3244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1188941"/>
            <a:ext cx="712879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4800" dirty="0" smtClean="0">
                <a:solidFill>
                  <a:srgbClr val="00D0B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на уроке я хочу:</a:t>
            </a:r>
          </a:p>
          <a:p>
            <a:pPr algn="ctr"/>
            <a:r>
              <a:rPr lang="ru-RU" alt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Узнать….</a:t>
            </a:r>
          </a:p>
          <a:p>
            <a:pPr algn="ctr"/>
            <a:r>
              <a:rPr lang="ru-RU" alt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Научиться…..</a:t>
            </a:r>
          </a:p>
          <a:p>
            <a:pPr algn="ctr"/>
            <a:r>
              <a:rPr lang="ru-RU" alt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Понять…….</a:t>
            </a:r>
          </a:p>
          <a:p>
            <a:pPr algn="ctr"/>
            <a:r>
              <a:rPr lang="ru-RU" alt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Быть……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5442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208912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u="sng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Чтобы разделить десятичную дробь на натуральное число надо:</a:t>
            </a:r>
          </a:p>
          <a:p>
            <a:pPr marL="514350" indent="-514350">
              <a:buAutoNum type="arabicParenR"/>
            </a:pP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разделить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дробь на это число, 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обращая внимания на 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запятую;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2) поставить в частном запятую, </a:t>
            </a:r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когда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кончится деление целой части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8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Если целая часть меньше </a:t>
            </a:r>
          </a:p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делителя, то частное начинается</a:t>
            </a:r>
          </a:p>
          <a:p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 с нуля целых: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3"/>
          <a:srcRect l="33173" t="5986" r="48878" b="62372"/>
          <a:stretch/>
        </p:blipFill>
        <p:spPr bwMode="auto">
          <a:xfrm>
            <a:off x="6372200" y="1196752"/>
            <a:ext cx="2232248" cy="252028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Рисунок 4"/>
          <p:cNvPicPr/>
          <p:nvPr/>
        </p:nvPicPr>
        <p:blipFill rotWithShape="1">
          <a:blip r:embed="rId4"/>
          <a:srcRect l="46154" t="39053" r="35897" b="27879"/>
          <a:stretch/>
        </p:blipFill>
        <p:spPr bwMode="auto">
          <a:xfrm>
            <a:off x="5724128" y="3987840"/>
            <a:ext cx="2376264" cy="2753528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52136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763688" y="1412776"/>
            <a:ext cx="51125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Солнце всходит,       </a:t>
            </a:r>
            <a:endParaRPr lang="ru-RU" sz="28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Скрылась </a:t>
            </a:r>
            <a:r>
              <a:rPr lang="ru-RU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ночь,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Запятая встать не прочь, 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Целую разделишь часть –    </a:t>
            </a:r>
            <a:endParaRPr lang="ru-RU" sz="28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Запятой </a:t>
            </a:r>
            <a:r>
              <a:rPr lang="ru-RU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дай пропасть.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Ставь ее и часть потом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Дробную дели с трудом.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Потому, что без труда    </a:t>
            </a:r>
            <a:endParaRPr lang="ru-RU" sz="2800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2800" i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разделишь никогда!</a:t>
            </a: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92613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260648"/>
            <a:ext cx="619268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Выполните              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7,6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2 =</a:t>
            </a: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6,3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3 =</a:t>
            </a:r>
          </a:p>
          <a:p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3,9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3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    1,8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4 =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55576" y="4005064"/>
            <a:ext cx="47525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№1340 (1ст),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1348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(а, в)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05441" y="692696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3,8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05441" y="1517714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2,1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31107" y="738862"/>
            <a:ext cx="228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0,8 : 4 = </a:t>
            </a:r>
          </a:p>
          <a:p>
            <a:pPr lvl="0"/>
            <a:endParaRPr lang="ru-RU" sz="2800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28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1,4 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7 =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05441" y="2415084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1,3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12160" y="2415084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0,45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997236" y="1599476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0,2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12160" y="738862"/>
            <a:ext cx="10801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i="1" dirty="0" smtClean="0">
                <a:solidFill>
                  <a:srgbClr val="C00000"/>
                </a:solidFill>
              </a:rPr>
              <a:t>0,2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7107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photo1560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86" y="250032"/>
            <a:ext cx="2500313" cy="1928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2267745" y="836712"/>
            <a:ext cx="676875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Тихо встали.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Поднимает руки класс – это «раз».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Повернулась голова – это «два».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Руки вниз, вперед смотри – это «три».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Руки в стороны по - шире развернули на «четыре»,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силой их к плечам прижать – это «пять».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Всем ребятам надо сесть – это «шесть».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4241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39752" y="2204864"/>
            <a:ext cx="437651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200" b="1" dirty="0">
                <a:solidFill>
                  <a:srgbClr val="C00000"/>
                </a:solidFill>
                <a:latin typeface="Comic Sans MS" pitchFamily="66" charset="0"/>
              </a:rPr>
              <a:t>УМНИЦА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72352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OWBARVISIBLE" val="True"/>
  <p:tag name="CSVFORMAT" val="0"/>
  <p:tag name="COUNTDOWNSTYLE" val="-1"/>
  <p:tag name="COUNTDOWNSECONDS" val="10"/>
  <p:tag name="BACKUPSESSIONS" val="True"/>
  <p:tag name="REVIEWONLY" val="False"/>
  <p:tag name="RACEENDPOINTS" val="100"/>
  <p:tag name="PARTICIPANTSINLEADERBOARD" val="5"/>
  <p:tag name="BUBBLESIZEVISIBLE" val="True"/>
  <p:tag name="CUSTOMGRIDBACKCOLOR" val="-722948"/>
  <p:tag name="CUSTOMCELLBACKCOLOR3" val="-268652"/>
  <p:tag name="DISPLAYDEVICENUMBER" val="True"/>
  <p:tag name="AUTOSIZEGRID" val="True"/>
  <p:tag name="POLLINGCYCLE" val="2"/>
  <p:tag name="INCLUDENONRESPONDERS" val="False"/>
  <p:tag name="CORRECTPOINTVALUE" val="1"/>
  <p:tag name="ZEROBASED" val="False"/>
  <p:tag name="FIBDISPLAYRESULTS" val="True"/>
  <p:tag name="PRRESPONSE1" val="10"/>
  <p:tag name="PRRESPONSE5" val="6"/>
  <p:tag name="PRRESPONSE9" val="2"/>
  <p:tag name="TASKPANEKEY" val="5bd31f0e-5212-4063-876e-42817b544759"/>
  <p:tag name="USESECONDARYMONITOR" val="True"/>
  <p:tag name="ANSWERNOWTEXT" val="Answer Now"/>
  <p:tag name="INPUTSOURCE" val="1"/>
  <p:tag name="CHARTVALUEFORMAT" val="0%"/>
  <p:tag name="STDCHART" val="1"/>
  <p:tag name="TEAMSINLEADERBOARD" val="5"/>
  <p:tag name="BUBBLEGROUPING" val="3"/>
  <p:tag name="CUSTOMCELLBACKCOLOR2" val="-13395457"/>
  <p:tag name="DISPLAYDEVICEID" val="True"/>
  <p:tag name="GRIDPOSITION" val="1"/>
  <p:tag name="RESETCHARTS" val="True"/>
  <p:tag name="INCORRECTPOINTVALUE" val="0"/>
  <p:tag name="CHARTSCALE" val="True"/>
  <p:tag name="FIBDISPLAYKEYWORDS" val="True"/>
  <p:tag name="PRRESPONSE6" val="5"/>
  <p:tag name="SHOWFLASHWARNING" val="False"/>
  <p:tag name="EXPANDSHOWBAR" val="True"/>
  <p:tag name="RESPCOUNTERSTYLE" val="-1"/>
  <p:tag name="ALLOWDUPLICATES" val="False"/>
  <p:tag name="AUTOUPDATEALIASES" val="True"/>
  <p:tag name="MAXRESPONDERS" val="5"/>
  <p:tag name="CUSTOMCELLFORECOLOR" val="-16777216"/>
  <p:tag name="DISPLAYNAME" val="True"/>
  <p:tag name="GRIDFONTSIZE" val="12"/>
  <p:tag name="INCLUDEPPT" val="True"/>
  <p:tag name="AUTOADJUSTPARTRANGE" val="True"/>
  <p:tag name="PRRESPONSE2" val="9"/>
  <p:tag name="PRRESPONSE8" val="3"/>
  <p:tag name="POWERPOINTVERSION" val="14.0"/>
  <p:tag name="RESPCOUNTERFORMAT" val="0"/>
  <p:tag name="AUTOADVANCE" val="False"/>
  <p:tag name="SKIPREMAININGRACESLIDES" val="True"/>
  <p:tag name="CUSTOMCELLBACKCOLOR1" val="-657956"/>
  <p:tag name="GRIDROTATIONINTERVAL" val="2"/>
  <p:tag name="MULTIRESPDIVISOR" val="1"/>
  <p:tag name="ADVANCEDSETTINGSVIEW" val="False"/>
  <p:tag name="PRRESPONSE4" val="7"/>
  <p:tag name="TPVERSION" val="2008"/>
  <p:tag name="RESPTABLESTYLE" val="-1"/>
  <p:tag name="RACERSMAXDISPLAYED" val="5"/>
  <p:tag name="DEFAULTNUMTEAMS" val="5"/>
  <p:tag name="GRIDSIZE" val="{Width=800, Height=600}"/>
  <p:tag name="REALTIMEBACKUP" val="False"/>
  <p:tag name="PRRESPONSE3" val="8"/>
  <p:tag name="SAVECSVWITHSESSION" val="False"/>
  <p:tag name="BACKUPMAINTENANCE" val="7"/>
  <p:tag name="BUBBLEVALUEFORMAT" val="0.0"/>
  <p:tag name="CHARTCOLORS" val="0"/>
  <p:tag name="FIBNUMRESULTS" val="5"/>
  <p:tag name="ALWAYSOPENPOLL" val="False"/>
  <p:tag name="ROTATIONINTERVAL" val="2"/>
  <p:tag name="USESCHEMECOLORS" val="True"/>
  <p:tag name="REALTIMEBACKUPPATH" val="(Нет)"/>
  <p:tag name="BULLETTYPE" val="3"/>
  <p:tag name="BUBBLENAMEVISIBLE" val="True"/>
  <p:tag name="ALLOWUSERFEEDBACK" val="True"/>
  <p:tag name="ANSWERNOWSTYLE" val="-1"/>
  <p:tag name="GRIDOPACITY" val="90"/>
  <p:tag name="PRRESPONSE10" val="1"/>
  <p:tag name="CHARTLABELS" val="1"/>
  <p:tag name="RACEANIMATIONSPEED" val="3"/>
  <p:tag name="NUMRESPONSES" val="1"/>
  <p:tag name="CUSTOMCELLBACKCOLOR4" val="-8355712"/>
  <p:tag name="PRRESPONSE7" val="4"/>
  <p:tag name="FIBINCLUDEOTHER" val="True"/>
  <p:tag name="DELIMITERS" val="3.1"/>
  <p:tag name="TPFULLVERSION" val="4.4.0.2243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371</Words>
  <Application>Microsoft Office PowerPoint</Application>
  <PresentationFormat>Экран (4:3)</PresentationFormat>
  <Paragraphs>108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Выразите свое настроение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УЧЕНИ07</dc:creator>
  <cp:lastModifiedBy>ковалева</cp:lastModifiedBy>
  <cp:revision>22</cp:revision>
  <dcterms:created xsi:type="dcterms:W3CDTF">2014-02-03T20:31:07Z</dcterms:created>
  <dcterms:modified xsi:type="dcterms:W3CDTF">2014-04-03T06:06:54Z</dcterms:modified>
</cp:coreProperties>
</file>