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77" r:id="rId2"/>
    <p:sldId id="278" r:id="rId3"/>
    <p:sldId id="295" r:id="rId4"/>
    <p:sldId id="275" r:id="rId5"/>
    <p:sldId id="298" r:id="rId6"/>
    <p:sldId id="274" r:id="rId7"/>
    <p:sldId id="294" r:id="rId8"/>
    <p:sldId id="266" r:id="rId9"/>
    <p:sldId id="273" r:id="rId10"/>
    <p:sldId id="269" r:id="rId11"/>
    <p:sldId id="290" r:id="rId12"/>
    <p:sldId id="288" r:id="rId13"/>
    <p:sldId id="305" r:id="rId14"/>
    <p:sldId id="282" r:id="rId15"/>
    <p:sldId id="259" r:id="rId16"/>
    <p:sldId id="284" r:id="rId17"/>
    <p:sldId id="286" r:id="rId18"/>
    <p:sldId id="285" r:id="rId19"/>
    <p:sldId id="279" r:id="rId20"/>
    <p:sldId id="292" r:id="rId21"/>
    <p:sldId id="337" r:id="rId22"/>
    <p:sldId id="291" r:id="rId23"/>
    <p:sldId id="293" r:id="rId24"/>
    <p:sldId id="297" r:id="rId25"/>
    <p:sldId id="289" r:id="rId26"/>
    <p:sldId id="287" r:id="rId27"/>
    <p:sldId id="296" r:id="rId28"/>
    <p:sldId id="257" r:id="rId29"/>
    <p:sldId id="300" r:id="rId30"/>
    <p:sldId id="301" r:id="rId31"/>
    <p:sldId id="302" r:id="rId32"/>
    <p:sldId id="303" r:id="rId33"/>
    <p:sldId id="304" r:id="rId34"/>
    <p:sldId id="261" r:id="rId35"/>
    <p:sldId id="262" r:id="rId36"/>
    <p:sldId id="263" r:id="rId37"/>
    <p:sldId id="264" r:id="rId38"/>
    <p:sldId id="267" r:id="rId39"/>
    <p:sldId id="270" r:id="rId40"/>
    <p:sldId id="272" r:id="rId41"/>
    <p:sldId id="299" r:id="rId42"/>
    <p:sldId id="276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352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280" r:id="rId74"/>
    <p:sldId id="281" r:id="rId75"/>
    <p:sldId id="306" r:id="rId7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5" d="100"/>
        <a:sy n="4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9CBF82D-E8D5-4B5B-A803-337079F02A48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482E4BC-4881-4DDE-A47C-22B15F3FA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81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98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46516D-35EA-45D1-9AFD-7AF6C54A7D2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43D80-AAA6-4C03-B698-A800D05C8879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F6310-8B4E-44B2-ABAC-6CF426D0E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4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DFA7B-5A04-4AFB-8DB8-AF3F906504C2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ABD95-0C22-448F-BC57-A4AA34353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62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D359E-2DE6-4705-9491-DC519A7D397B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ABE2D-B6B1-4283-BDA2-DB2A92B68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89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21958-8726-4F62-A769-8A141A7EF1EF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DCC57-D3B8-4CD1-9B99-4A00B304B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83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924A-F04B-4B58-AF30-61D12481BEDE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120F7-4487-4566-8D86-B525825F5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8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C8A47-8859-4757-886E-90C2BA356C2B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1FB9-50CF-4502-885F-D4C765424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77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02793-138B-42BB-B2B3-33DB494F2CD1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AF2C2-AD1B-4562-BB18-95A29A048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17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5EC2F-DB46-47A2-81A4-F3C0C0975B6E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E8A4E-2023-486C-962B-D5FBC6B99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90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C7CFF-10CA-4C62-8F94-7940763C59B7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E35FE-9F35-4824-8642-393322284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14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857A9-6E8B-4A89-930C-05DBE06B63E8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67C21-0F1E-4647-A0D0-11AF7D7F6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970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683F2-E532-4134-A510-3F14EEEE28C9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1C5D7-55AB-45B5-AEF4-B66EB9899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569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F5D002-8C1F-4C40-8AA4-33FA6DF96F98}" type="datetimeFigureOut">
              <a:rPr lang="ru-RU"/>
              <a:pPr>
                <a:defRPr/>
              </a:pPr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E6883AC-9284-4C8E-BD30-1C8312079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18.jpeg"/><Relationship Id="rId4" Type="http://schemas.openxmlformats.org/officeDocument/2006/relationships/slide" Target="slide7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0.jpeg"/><Relationship Id="rId5" Type="http://schemas.openxmlformats.org/officeDocument/2006/relationships/hyperlink" Target="la%20Marseillaise.wmv" TargetMode="External"/><Relationship Id="rId4" Type="http://schemas.openxmlformats.org/officeDocument/2006/relationships/slide" Target="slide7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slide" Target="slide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23.png"/><Relationship Id="rId4" Type="http://schemas.openxmlformats.org/officeDocument/2006/relationships/slide" Target="slide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25.gif"/><Relationship Id="rId4" Type="http://schemas.openxmlformats.org/officeDocument/2006/relationships/slide" Target="slide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slide" Target="slide74.xml"/><Relationship Id="rId4" Type="http://schemas.openxmlformats.org/officeDocument/2006/relationships/slide" Target="slide73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9" Type="http://schemas.openxmlformats.org/officeDocument/2006/relationships/slide" Target="slide39.xml"/><Relationship Id="rId21" Type="http://schemas.openxmlformats.org/officeDocument/2006/relationships/slide" Target="slide21.xml"/><Relationship Id="rId34" Type="http://schemas.openxmlformats.org/officeDocument/2006/relationships/slide" Target="slide34.xml"/><Relationship Id="rId42" Type="http://schemas.openxmlformats.org/officeDocument/2006/relationships/slide" Target="slide42.xml"/><Relationship Id="rId47" Type="http://schemas.openxmlformats.org/officeDocument/2006/relationships/slide" Target="slide47.xml"/><Relationship Id="rId50" Type="http://schemas.openxmlformats.org/officeDocument/2006/relationships/slide" Target="slide50.xml"/><Relationship Id="rId55" Type="http://schemas.openxmlformats.org/officeDocument/2006/relationships/slide" Target="slide55.xml"/><Relationship Id="rId63" Type="http://schemas.openxmlformats.org/officeDocument/2006/relationships/slide" Target="slide63.xml"/><Relationship Id="rId68" Type="http://schemas.openxmlformats.org/officeDocument/2006/relationships/slide" Target="slide68.xml"/><Relationship Id="rId7" Type="http://schemas.openxmlformats.org/officeDocument/2006/relationships/slide" Target="slide7.xml"/><Relationship Id="rId71" Type="http://schemas.openxmlformats.org/officeDocument/2006/relationships/slide" Target="slide71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29" Type="http://schemas.openxmlformats.org/officeDocument/2006/relationships/slide" Target="slide29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32" Type="http://schemas.openxmlformats.org/officeDocument/2006/relationships/slide" Target="slide32.xml"/><Relationship Id="rId37" Type="http://schemas.openxmlformats.org/officeDocument/2006/relationships/slide" Target="slide37.xml"/><Relationship Id="rId40" Type="http://schemas.openxmlformats.org/officeDocument/2006/relationships/slide" Target="slide40.xml"/><Relationship Id="rId45" Type="http://schemas.openxmlformats.org/officeDocument/2006/relationships/slide" Target="slide45.xml"/><Relationship Id="rId53" Type="http://schemas.openxmlformats.org/officeDocument/2006/relationships/slide" Target="slide53.xml"/><Relationship Id="rId58" Type="http://schemas.openxmlformats.org/officeDocument/2006/relationships/slide" Target="slide58.xml"/><Relationship Id="rId66" Type="http://schemas.openxmlformats.org/officeDocument/2006/relationships/slide" Target="slide66.xml"/><Relationship Id="rId74" Type="http://schemas.openxmlformats.org/officeDocument/2006/relationships/image" Target="../media/image4.gif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36" Type="http://schemas.openxmlformats.org/officeDocument/2006/relationships/slide" Target="slide36.xml"/><Relationship Id="rId49" Type="http://schemas.openxmlformats.org/officeDocument/2006/relationships/slide" Target="slide49.xml"/><Relationship Id="rId57" Type="http://schemas.openxmlformats.org/officeDocument/2006/relationships/slide" Target="slide57.xml"/><Relationship Id="rId61" Type="http://schemas.openxmlformats.org/officeDocument/2006/relationships/slide" Target="slide61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31" Type="http://schemas.openxmlformats.org/officeDocument/2006/relationships/slide" Target="slide31.xml"/><Relationship Id="rId44" Type="http://schemas.openxmlformats.org/officeDocument/2006/relationships/slide" Target="slide44.xml"/><Relationship Id="rId52" Type="http://schemas.openxmlformats.org/officeDocument/2006/relationships/slide" Target="slide52.xml"/><Relationship Id="rId60" Type="http://schemas.openxmlformats.org/officeDocument/2006/relationships/slide" Target="slide60.xml"/><Relationship Id="rId65" Type="http://schemas.openxmlformats.org/officeDocument/2006/relationships/slide" Target="slide65.xml"/><Relationship Id="rId73" Type="http://schemas.openxmlformats.org/officeDocument/2006/relationships/slide" Target="slide75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Relationship Id="rId30" Type="http://schemas.openxmlformats.org/officeDocument/2006/relationships/slide" Target="slide30.xml"/><Relationship Id="rId35" Type="http://schemas.openxmlformats.org/officeDocument/2006/relationships/slide" Target="slide35.xml"/><Relationship Id="rId43" Type="http://schemas.openxmlformats.org/officeDocument/2006/relationships/slide" Target="slide43.xml"/><Relationship Id="rId48" Type="http://schemas.openxmlformats.org/officeDocument/2006/relationships/slide" Target="slide48.xml"/><Relationship Id="rId56" Type="http://schemas.openxmlformats.org/officeDocument/2006/relationships/slide" Target="slide56.xml"/><Relationship Id="rId64" Type="http://schemas.openxmlformats.org/officeDocument/2006/relationships/slide" Target="slide64.xml"/><Relationship Id="rId69" Type="http://schemas.openxmlformats.org/officeDocument/2006/relationships/slide" Target="slide69.xml"/><Relationship Id="rId8" Type="http://schemas.openxmlformats.org/officeDocument/2006/relationships/slide" Target="slide8.xml"/><Relationship Id="rId51" Type="http://schemas.openxmlformats.org/officeDocument/2006/relationships/slide" Target="slide51.xml"/><Relationship Id="rId72" Type="http://schemas.openxmlformats.org/officeDocument/2006/relationships/slide" Target="slide72.xml"/><Relationship Id="rId3" Type="http://schemas.openxmlformats.org/officeDocument/2006/relationships/image" Target="../media/image3.gif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33" Type="http://schemas.openxmlformats.org/officeDocument/2006/relationships/slide" Target="slide33.xml"/><Relationship Id="rId38" Type="http://schemas.openxmlformats.org/officeDocument/2006/relationships/slide" Target="slide38.xml"/><Relationship Id="rId46" Type="http://schemas.openxmlformats.org/officeDocument/2006/relationships/slide" Target="slide46.xml"/><Relationship Id="rId59" Type="http://schemas.openxmlformats.org/officeDocument/2006/relationships/slide" Target="slide59.xml"/><Relationship Id="rId67" Type="http://schemas.openxmlformats.org/officeDocument/2006/relationships/slide" Target="slide67.xml"/><Relationship Id="rId20" Type="http://schemas.openxmlformats.org/officeDocument/2006/relationships/slide" Target="slide20.xml"/><Relationship Id="rId41" Type="http://schemas.openxmlformats.org/officeDocument/2006/relationships/slide" Target="slide41.xml"/><Relationship Id="rId54" Type="http://schemas.openxmlformats.org/officeDocument/2006/relationships/slide" Target="slide54.xml"/><Relationship Id="rId62" Type="http://schemas.openxmlformats.org/officeDocument/2006/relationships/slide" Target="slide62.xml"/><Relationship Id="rId70" Type="http://schemas.openxmlformats.org/officeDocument/2006/relationships/slide" Target="slide7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11" Type="http://schemas.openxmlformats.org/officeDocument/2006/relationships/image" Target="../media/image32.png"/><Relationship Id="rId5" Type="http://schemas.openxmlformats.org/officeDocument/2006/relationships/slide" Target="slide73.xml"/><Relationship Id="rId10" Type="http://schemas.openxmlformats.org/officeDocument/2006/relationships/image" Target="../media/image31.png"/><Relationship Id="rId4" Type="http://schemas.openxmlformats.org/officeDocument/2006/relationships/slide" Target="slide72.xml"/><Relationship Id="rId9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33.jpeg"/><Relationship Id="rId4" Type="http://schemas.openxmlformats.org/officeDocument/2006/relationships/slide" Target="slide7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4.jpeg"/><Relationship Id="rId5" Type="http://schemas.openxmlformats.org/officeDocument/2006/relationships/image" Target="../media/image9.png"/><Relationship Id="rId4" Type="http://schemas.openxmlformats.org/officeDocument/2006/relationships/slide" Target="slide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5.jpeg"/><Relationship Id="rId5" Type="http://schemas.openxmlformats.org/officeDocument/2006/relationships/image" Target="../media/image9.png"/><Relationship Id="rId4" Type="http://schemas.openxmlformats.org/officeDocument/2006/relationships/slide" Target="slide7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37.png"/><Relationship Id="rId4" Type="http://schemas.openxmlformats.org/officeDocument/2006/relationships/slide" Target="slide7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9.jpeg"/><Relationship Id="rId5" Type="http://schemas.openxmlformats.org/officeDocument/2006/relationships/image" Target="../media/image9.png"/><Relationship Id="rId4" Type="http://schemas.openxmlformats.org/officeDocument/2006/relationships/slide" Target="slide7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0.gif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1.jpeg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slide" Target="slide7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9.png"/><Relationship Id="rId4" Type="http://schemas.openxmlformats.org/officeDocument/2006/relationships/slide" Target="slide7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3.jpeg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slide" Target="slide73.xml"/><Relationship Id="rId4" Type="http://schemas.openxmlformats.org/officeDocument/2006/relationships/slide" Target="slide7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5.png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46.jpeg"/><Relationship Id="rId4" Type="http://schemas.openxmlformats.org/officeDocument/2006/relationships/slide" Target="slide7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73.xml"/><Relationship Id="rId7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7.jpeg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4.xml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slide" Target="slide73.xml"/><Relationship Id="rId9" Type="http://schemas.openxmlformats.org/officeDocument/2006/relationships/image" Target="../media/image7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4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slide" Target="slide73.xml"/><Relationship Id="rId9" Type="http://schemas.openxmlformats.org/officeDocument/2006/relationships/image" Target="../media/image7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73.xml"/><Relationship Id="rId7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5.jpeg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57.jpeg"/><Relationship Id="rId4" Type="http://schemas.openxmlformats.org/officeDocument/2006/relationships/slide" Target="slide7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7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slide" Target="slide74.xml"/><Relationship Id="rId4" Type="http://schemas.openxmlformats.org/officeDocument/2006/relationships/slide" Target="slide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slide" Target="slide73.xml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0.png"/><Relationship Id="rId5" Type="http://schemas.openxmlformats.org/officeDocument/2006/relationships/image" Target="../media/image9.png"/><Relationship Id="rId4" Type="http://schemas.openxmlformats.org/officeDocument/2006/relationships/slide" Target="slide74.xml"/><Relationship Id="rId9" Type="http://schemas.openxmlformats.org/officeDocument/2006/relationships/image" Target="../media/image7.gi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9.png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9.png"/><Relationship Id="rId7" Type="http://schemas.openxmlformats.org/officeDocument/2006/relationships/slide" Target="slide7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2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3.xml"/><Relationship Id="rId5" Type="http://schemas.openxmlformats.org/officeDocument/2006/relationships/slide" Target="slide74.xml"/><Relationship Id="rId4" Type="http://schemas.openxmlformats.org/officeDocument/2006/relationships/image" Target="../media/image7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slide" Target="slide7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3.xml"/><Relationship Id="rId5" Type="http://schemas.openxmlformats.org/officeDocument/2006/relationships/slide" Target="slide74.xml"/><Relationship Id="rId4" Type="http://schemas.openxmlformats.org/officeDocument/2006/relationships/image" Target="../media/image7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3.xml"/><Relationship Id="rId5" Type="http://schemas.openxmlformats.org/officeDocument/2006/relationships/slide" Target="slide74.xml"/><Relationship Id="rId4" Type="http://schemas.openxmlformats.org/officeDocument/2006/relationships/image" Target="../media/image7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6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slide" Target="slide74.xml"/><Relationship Id="rId5" Type="http://schemas.openxmlformats.org/officeDocument/2006/relationships/slide" Target="slide73.xml"/><Relationship Id="rId4" Type="http://schemas.openxmlformats.org/officeDocument/2006/relationships/image" Target="../media/image7.gi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4.xml"/><Relationship Id="rId7" Type="http://schemas.openxmlformats.org/officeDocument/2006/relationships/image" Target="../media/image8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9.jpe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81.jpeg"/><Relationship Id="rId4" Type="http://schemas.openxmlformats.org/officeDocument/2006/relationships/slide" Target="slide7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slide" Target="slide7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7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73.xml"/><Relationship Id="rId7" Type="http://schemas.openxmlformats.org/officeDocument/2006/relationships/image" Target="../media/image8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2.jpeg"/><Relationship Id="rId5" Type="http://schemas.openxmlformats.org/officeDocument/2006/relationships/slide" Target="slide74.xml"/><Relationship Id="rId4" Type="http://schemas.openxmlformats.org/officeDocument/2006/relationships/slide" Target="slide60.xml"/><Relationship Id="rId9" Type="http://schemas.openxmlformats.org/officeDocument/2006/relationships/image" Target="../media/image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84.jpeg"/><Relationship Id="rId4" Type="http://schemas.openxmlformats.org/officeDocument/2006/relationships/slide" Target="slide7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5.jpe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6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3.xml"/><Relationship Id="rId7" Type="http://schemas.openxmlformats.org/officeDocument/2006/relationships/image" Target="../media/image8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7.jpe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89.jpe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pn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0.jpe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1.jpeg"/><Relationship Id="rId5" Type="http://schemas.openxmlformats.org/officeDocument/2006/relationships/image" Target="../media/image7.gif"/><Relationship Id="rId4" Type="http://schemas.openxmlformats.org/officeDocument/2006/relationships/slide" Target="slide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5" Type="http://schemas.openxmlformats.org/officeDocument/2006/relationships/image" Target="../media/image9.png"/><Relationship Id="rId4" Type="http://schemas.openxmlformats.org/officeDocument/2006/relationships/slide" Target="slide74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3.xml"/><Relationship Id="rId7" Type="http://schemas.openxmlformats.org/officeDocument/2006/relationships/image" Target="../media/image9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2.pn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slide" Target="slide73.xml"/><Relationship Id="rId7" Type="http://schemas.openxmlformats.org/officeDocument/2006/relationships/image" Target="../media/image9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4.jpeg"/><Relationship Id="rId5" Type="http://schemas.openxmlformats.org/officeDocument/2006/relationships/image" Target="../media/image7.gif"/><Relationship Id="rId4" Type="http://schemas.openxmlformats.org/officeDocument/2006/relationships/slide" Target="slide74.xml"/><Relationship Id="rId9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7.jpeg"/><Relationship Id="rId5" Type="http://schemas.openxmlformats.org/officeDocument/2006/relationships/image" Target="../media/image7.gif"/><Relationship Id="rId4" Type="http://schemas.openxmlformats.org/officeDocument/2006/relationships/slide" Target="slide7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gif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gif"/><Relationship Id="rId5" Type="http://schemas.openxmlformats.org/officeDocument/2006/relationships/image" Target="../media/image103.png"/><Relationship Id="rId4" Type="http://schemas.openxmlformats.org/officeDocument/2006/relationships/image" Target="../media/image9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gif"/><Relationship Id="rId4" Type="http://schemas.openxmlformats.org/officeDocument/2006/relationships/image" Target="../media/image10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73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74.xml"/><Relationship Id="rId9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slide" Target="slide73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9.png"/><Relationship Id="rId5" Type="http://schemas.openxmlformats.org/officeDocument/2006/relationships/image" Target="../media/image16.jpeg"/><Relationship Id="rId4" Type="http://schemas.openxmlformats.org/officeDocument/2006/relationships/slide" Target="slide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408"/>
            <a:ext cx="9180719" cy="304698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 err="1">
                <a:ln w="11430"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Connaissez-vous</a:t>
            </a:r>
            <a:r>
              <a:rPr lang="en-US" sz="9600" b="1" dirty="0">
                <a:ln w="11430"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600" b="1" dirty="0">
              <a:ln w="11430"/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dirty="0">
                <a:ln w="11430"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la Fr</a:t>
            </a:r>
            <a:r>
              <a:rPr lang="en-US" sz="9600" b="1" dirty="0">
                <a:ln w="11430">
                  <a:solidFill>
                    <a:sysClr val="windowText" lastClr="000000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sz="9600" b="1" dirty="0">
                <a:ln w="11430"/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ce?</a:t>
            </a:r>
            <a:endParaRPr lang="ru-RU" sz="9600" b="1" dirty="0">
              <a:ln w="11430"/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2268538" y="5805488"/>
            <a:ext cx="66595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Дикая </a:t>
            </a: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Наталья Александровна , учитель английского  и французского языков,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ГБОУСОШ № 347 с углубленным изучением английского языка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Невского района  Санкт-Петербурга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179388" y="333375"/>
            <a:ext cx="78486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La devise de la république Française.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Vers l’avant, pour la Patrie!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Liberté, égalité, fraternité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G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od save the queen!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500438"/>
            <a:ext cx="4010025" cy="317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96DB277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107950" y="260350"/>
            <a:ext cx="885666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L’automobile française, c’est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Volvo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Renault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Fiat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79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307" name="Рисунок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13" y="1844675"/>
            <a:ext cx="57150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179388" y="188913"/>
            <a:ext cx="87852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«La Marseillaise»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c’est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un plat français traditionnel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) l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’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hymne national de la France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le nom de l’équipe de football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 descr="http://www.allez-allier.com/spip/IMG/jpg/nlinf520-_2_.jp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3389313"/>
            <a:ext cx="226853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96DB279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19050" y="144463"/>
            <a:ext cx="9109075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. Quelle est la population actuelle de la France?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60 millions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80 millions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30 millons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355975"/>
            <a:ext cx="25939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Рисунок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050" y="1169988"/>
            <a:ext cx="58070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96DB282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528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684213" y="620713"/>
            <a:ext cx="6911975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Dijon est la capitale de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la Normandie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la Provence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la Bourgogne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268413"/>
            <a:ext cx="43211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96DB282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177800" y="476250"/>
            <a:ext cx="799465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  13. Quel est le plus long fleuve de la France?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 La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Garonne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 La Seine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  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La Loire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557338"/>
            <a:ext cx="44069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96DB284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323850" y="260350"/>
            <a:ext cx="8208963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14.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Le plus haut sommet de la France est ...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le mont St-Michel</a:t>
            </a:r>
            <a:endParaRPr lang="ru-RU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b)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le puy de Sancy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le mont Blanc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96DB285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Рисунок 1"/>
          <p:cNvPicPr>
            <a:picLocks noChangeAspect="1"/>
          </p:cNvPicPr>
          <p:nvPr/>
        </p:nvPicPr>
        <p:blipFill>
          <a:blip r:embed="rId7">
            <a:clrChange>
              <a:clrFrom>
                <a:srgbClr val="F7FDFB"/>
              </a:clrFrom>
              <a:clrTo>
                <a:srgbClr val="F7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846138"/>
            <a:ext cx="42687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220663" y="404813"/>
            <a:ext cx="85280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L’abbaye Saint-Michel se trouve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en Normandie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en Bourgogne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au pays de la Loire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1774825"/>
            <a:ext cx="2700338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96DB285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424862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16.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La France a la forme d’un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triangle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hexagone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rectangle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96DB287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5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196975"/>
            <a:ext cx="4268788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468313" y="692150"/>
            <a:ext cx="6389687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4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4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</a:p>
        </p:txBody>
      </p:sp>
      <p:pic>
        <p:nvPicPr>
          <p:cNvPr id="2048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460500"/>
            <a:ext cx="4638675" cy="486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179388" y="476250"/>
            <a:ext cx="88566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17.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Combien de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départements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y a-t-il en France ?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306388" y="1989138"/>
            <a:ext cx="45720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a) 54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101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с)</a:t>
            </a:r>
            <a:r>
              <a:rPr lang="pt-BR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  </a:t>
            </a:r>
            <a:r>
              <a:rPr lang="pt-B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96</a:t>
            </a:r>
            <a:endParaRPr lang="pt-B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96DB288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Управляющая кнопка: настраиваемая 58">
            <a:hlinkClick r:id="rId2" action="ppaction://hlinksldjump" highlightClick="1"/>
          </p:cNvPr>
          <p:cNvSpPr/>
          <p:nvPr/>
        </p:nvSpPr>
        <p:spPr>
          <a:xfrm>
            <a:off x="176250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0" name="Управляющая кнопка: настраиваемая 59">
            <a:hlinkClick r:id="rId4" action="ppaction://hlinksldjump" highlightClick="1"/>
          </p:cNvPr>
          <p:cNvSpPr/>
          <p:nvPr/>
        </p:nvSpPr>
        <p:spPr>
          <a:xfrm>
            <a:off x="1033506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61" name="Управляющая кнопка: настраиваемая 60">
            <a:hlinkClick r:id="rId5" action="ppaction://hlinksldjump" highlightClick="1"/>
          </p:cNvPr>
          <p:cNvSpPr/>
          <p:nvPr/>
        </p:nvSpPr>
        <p:spPr>
          <a:xfrm>
            <a:off x="1890762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2" name="Управляющая кнопка: настраиваемая 61">
            <a:hlinkClick r:id="rId6" action="ppaction://hlinksldjump" highlightClick="1"/>
          </p:cNvPr>
          <p:cNvSpPr/>
          <p:nvPr/>
        </p:nvSpPr>
        <p:spPr>
          <a:xfrm>
            <a:off x="2748018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3" name="Управляющая кнопка: настраиваемая 62">
            <a:hlinkClick r:id="rId7" action="ppaction://hlinksldjump" highlightClick="1"/>
          </p:cNvPr>
          <p:cNvSpPr/>
          <p:nvPr/>
        </p:nvSpPr>
        <p:spPr>
          <a:xfrm>
            <a:off x="3605274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64" name="Управляющая кнопка: настраиваемая 63">
            <a:hlinkClick r:id="rId8" action="ppaction://hlinksldjump" highlightClick="1"/>
          </p:cNvPr>
          <p:cNvSpPr/>
          <p:nvPr/>
        </p:nvSpPr>
        <p:spPr>
          <a:xfrm>
            <a:off x="4533968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65" name="Управляющая кнопка: настраиваемая 64">
            <a:hlinkClick r:id="rId9" action="ppaction://hlinksldjump" highlightClick="1"/>
          </p:cNvPr>
          <p:cNvSpPr/>
          <p:nvPr/>
        </p:nvSpPr>
        <p:spPr>
          <a:xfrm>
            <a:off x="5462662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66" name="Управляющая кнопка: настраиваемая 65">
            <a:hlinkClick r:id="rId10" action="ppaction://hlinksldjump" highlightClick="1"/>
          </p:cNvPr>
          <p:cNvSpPr/>
          <p:nvPr/>
        </p:nvSpPr>
        <p:spPr>
          <a:xfrm>
            <a:off x="6391356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67" name="Управляющая кнопка: настраиваемая 66">
            <a:hlinkClick r:id="rId11" action="ppaction://hlinksldjump" highlightClick="1"/>
          </p:cNvPr>
          <p:cNvSpPr/>
          <p:nvPr/>
        </p:nvSpPr>
        <p:spPr>
          <a:xfrm>
            <a:off x="7320050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68" name="Управляющая кнопка: настраиваемая 67">
            <a:hlinkClick r:id="rId12" action="ppaction://hlinksldjump" highlightClick="1"/>
          </p:cNvPr>
          <p:cNvSpPr/>
          <p:nvPr/>
        </p:nvSpPr>
        <p:spPr>
          <a:xfrm>
            <a:off x="8248744" y="119675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69" name="Управляющая кнопка: настраиваемая 68">
            <a:hlinkClick r:id="rId13" action="ppaction://hlinksldjump" highlightClick="1"/>
          </p:cNvPr>
          <p:cNvSpPr/>
          <p:nvPr/>
        </p:nvSpPr>
        <p:spPr>
          <a:xfrm>
            <a:off x="155375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70" name="Управляющая кнопка: настраиваемая 69">
            <a:hlinkClick r:id="rId14" action="ppaction://hlinksldjump" highlightClick="1"/>
          </p:cNvPr>
          <p:cNvSpPr/>
          <p:nvPr/>
        </p:nvSpPr>
        <p:spPr>
          <a:xfrm>
            <a:off x="1012631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71" name="Управляющая кнопка: настраиваемая 70">
            <a:hlinkClick r:id="rId15" action="ppaction://hlinksldjump" highlightClick="1"/>
          </p:cNvPr>
          <p:cNvSpPr/>
          <p:nvPr/>
        </p:nvSpPr>
        <p:spPr>
          <a:xfrm>
            <a:off x="1869887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72" name="Управляющая кнопка: настраиваемая 71">
            <a:hlinkClick r:id="rId16" action="ppaction://hlinksldjump" highlightClick="1"/>
          </p:cNvPr>
          <p:cNvSpPr/>
          <p:nvPr/>
        </p:nvSpPr>
        <p:spPr>
          <a:xfrm>
            <a:off x="2727143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73" name="Управляющая кнопка: настраиваемая 72">
            <a:hlinkClick r:id="rId17" action="ppaction://hlinksldjump" highlightClick="1"/>
          </p:cNvPr>
          <p:cNvSpPr/>
          <p:nvPr/>
        </p:nvSpPr>
        <p:spPr>
          <a:xfrm>
            <a:off x="3584399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74" name="Управляющая кнопка: настраиваемая 73">
            <a:hlinkClick r:id="rId18" action="ppaction://hlinksldjump" highlightClick="1"/>
          </p:cNvPr>
          <p:cNvSpPr/>
          <p:nvPr/>
        </p:nvSpPr>
        <p:spPr>
          <a:xfrm>
            <a:off x="4513093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75" name="Управляющая кнопка: настраиваемая 74">
            <a:hlinkClick r:id="rId19" action="ppaction://hlinksldjump" highlightClick="1"/>
          </p:cNvPr>
          <p:cNvSpPr/>
          <p:nvPr/>
        </p:nvSpPr>
        <p:spPr>
          <a:xfrm>
            <a:off x="5441787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sp>
        <p:nvSpPr>
          <p:cNvPr id="76" name="Управляющая кнопка: настраиваемая 75">
            <a:hlinkClick r:id="rId20" action="ppaction://hlinksldjump" highlightClick="1"/>
          </p:cNvPr>
          <p:cNvSpPr/>
          <p:nvPr/>
        </p:nvSpPr>
        <p:spPr>
          <a:xfrm>
            <a:off x="6370481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</a:p>
        </p:txBody>
      </p:sp>
      <p:sp>
        <p:nvSpPr>
          <p:cNvPr id="77" name="Управляющая кнопка: настраиваемая 76">
            <a:hlinkClick r:id="rId21" action="ppaction://hlinksldjump" highlightClick="1"/>
          </p:cNvPr>
          <p:cNvSpPr/>
          <p:nvPr/>
        </p:nvSpPr>
        <p:spPr>
          <a:xfrm>
            <a:off x="7299175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sp>
        <p:nvSpPr>
          <p:cNvPr id="78" name="Управляющая кнопка: настраиваемая 77">
            <a:hlinkClick r:id="rId22" action="ppaction://hlinksldjump" highlightClick="1"/>
          </p:cNvPr>
          <p:cNvSpPr/>
          <p:nvPr/>
        </p:nvSpPr>
        <p:spPr>
          <a:xfrm>
            <a:off x="8227869" y="191683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79" name="Управляющая кнопка: настраиваемая 78">
            <a:hlinkClick r:id="rId23" action="ppaction://hlinksldjump" highlightClick="1"/>
          </p:cNvPr>
          <p:cNvSpPr/>
          <p:nvPr/>
        </p:nvSpPr>
        <p:spPr>
          <a:xfrm>
            <a:off x="155375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80" name="Управляющая кнопка: настраиваемая 79">
            <a:hlinkClick r:id="rId24" action="ppaction://hlinksldjump" highlightClick="1"/>
          </p:cNvPr>
          <p:cNvSpPr/>
          <p:nvPr/>
        </p:nvSpPr>
        <p:spPr>
          <a:xfrm>
            <a:off x="1012631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</a:t>
            </a:r>
          </a:p>
        </p:txBody>
      </p:sp>
      <p:sp>
        <p:nvSpPr>
          <p:cNvPr id="81" name="Управляющая кнопка: настраиваемая 80">
            <a:hlinkClick r:id="rId25" action="ppaction://hlinksldjump" highlightClick="1"/>
          </p:cNvPr>
          <p:cNvSpPr/>
          <p:nvPr/>
        </p:nvSpPr>
        <p:spPr>
          <a:xfrm>
            <a:off x="1869887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</a:t>
            </a:r>
          </a:p>
        </p:txBody>
      </p:sp>
      <p:sp>
        <p:nvSpPr>
          <p:cNvPr id="82" name="Управляющая кнопка: настраиваемая 81">
            <a:hlinkClick r:id="rId26" action="ppaction://hlinksldjump" highlightClick="1"/>
          </p:cNvPr>
          <p:cNvSpPr/>
          <p:nvPr/>
        </p:nvSpPr>
        <p:spPr>
          <a:xfrm>
            <a:off x="2727143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83" name="Управляющая кнопка: настраиваемая 82">
            <a:hlinkClick r:id="rId27" action="ppaction://hlinksldjump" highlightClick="1"/>
          </p:cNvPr>
          <p:cNvSpPr/>
          <p:nvPr/>
        </p:nvSpPr>
        <p:spPr>
          <a:xfrm>
            <a:off x="3584399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84" name="Управляющая кнопка: настраиваемая 83">
            <a:hlinkClick r:id="rId28" action="ppaction://hlinksldjump" highlightClick="1"/>
          </p:cNvPr>
          <p:cNvSpPr/>
          <p:nvPr/>
        </p:nvSpPr>
        <p:spPr>
          <a:xfrm>
            <a:off x="4513093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</a:t>
            </a:r>
          </a:p>
        </p:txBody>
      </p:sp>
      <p:sp>
        <p:nvSpPr>
          <p:cNvPr id="85" name="Управляющая кнопка: настраиваемая 84">
            <a:hlinkClick r:id="rId29" action="ppaction://hlinksldjump" highlightClick="1"/>
          </p:cNvPr>
          <p:cNvSpPr/>
          <p:nvPr/>
        </p:nvSpPr>
        <p:spPr>
          <a:xfrm>
            <a:off x="5441787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</p:txBody>
      </p:sp>
      <p:sp>
        <p:nvSpPr>
          <p:cNvPr id="86" name="Управляющая кнопка: настраиваемая 85">
            <a:hlinkClick r:id="rId30" action="ppaction://hlinksldjump" highlightClick="1"/>
          </p:cNvPr>
          <p:cNvSpPr/>
          <p:nvPr/>
        </p:nvSpPr>
        <p:spPr>
          <a:xfrm>
            <a:off x="6370481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</p:txBody>
      </p:sp>
      <p:sp>
        <p:nvSpPr>
          <p:cNvPr id="87" name="Управляющая кнопка: настраиваемая 86">
            <a:hlinkClick r:id="rId31" action="ppaction://hlinksldjump" highlightClick="1"/>
          </p:cNvPr>
          <p:cNvSpPr/>
          <p:nvPr/>
        </p:nvSpPr>
        <p:spPr>
          <a:xfrm>
            <a:off x="7299175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</a:t>
            </a:r>
          </a:p>
        </p:txBody>
      </p:sp>
      <p:sp>
        <p:nvSpPr>
          <p:cNvPr id="88" name="Управляющая кнопка: настраиваемая 87">
            <a:hlinkClick r:id="rId32" action="ppaction://hlinksldjump" highlightClick="1"/>
          </p:cNvPr>
          <p:cNvSpPr/>
          <p:nvPr/>
        </p:nvSpPr>
        <p:spPr>
          <a:xfrm>
            <a:off x="8227869" y="263691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89" name="Управляющая кнопка: настраиваемая 88">
            <a:hlinkClick r:id="rId33" action="ppaction://hlinksldjump" highlightClick="1"/>
          </p:cNvPr>
          <p:cNvSpPr/>
          <p:nvPr/>
        </p:nvSpPr>
        <p:spPr>
          <a:xfrm>
            <a:off x="155375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Управляющая кнопка: настраиваемая 89">
            <a:hlinkClick r:id="rId34" action="ppaction://hlinksldjump" highlightClick="1"/>
          </p:cNvPr>
          <p:cNvSpPr/>
          <p:nvPr/>
        </p:nvSpPr>
        <p:spPr>
          <a:xfrm>
            <a:off x="1012631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</a:t>
            </a:r>
          </a:p>
        </p:txBody>
      </p:sp>
      <p:sp>
        <p:nvSpPr>
          <p:cNvPr id="91" name="Управляющая кнопка: настраиваемая 90">
            <a:hlinkClick r:id="rId35" action="ppaction://hlinksldjump" highlightClick="1"/>
          </p:cNvPr>
          <p:cNvSpPr/>
          <p:nvPr/>
        </p:nvSpPr>
        <p:spPr>
          <a:xfrm>
            <a:off x="1869887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</a:t>
            </a:r>
          </a:p>
        </p:txBody>
      </p:sp>
      <p:sp>
        <p:nvSpPr>
          <p:cNvPr id="92" name="Управляющая кнопка: настраиваемая 91">
            <a:hlinkClick r:id="rId36" action="ppaction://hlinksldjump" highlightClick="1"/>
          </p:cNvPr>
          <p:cNvSpPr/>
          <p:nvPr/>
        </p:nvSpPr>
        <p:spPr>
          <a:xfrm>
            <a:off x="2727143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34</a:t>
            </a:r>
          </a:p>
        </p:txBody>
      </p:sp>
      <p:sp>
        <p:nvSpPr>
          <p:cNvPr id="93" name="Управляющая кнопка: настраиваемая 92">
            <a:hlinkClick r:id="rId37" action="ppaction://hlinksldjump" highlightClick="1"/>
          </p:cNvPr>
          <p:cNvSpPr/>
          <p:nvPr/>
        </p:nvSpPr>
        <p:spPr>
          <a:xfrm>
            <a:off x="3584399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</a:t>
            </a:r>
          </a:p>
        </p:txBody>
      </p:sp>
      <p:sp>
        <p:nvSpPr>
          <p:cNvPr id="94" name="Управляющая кнопка: настраиваемая 93">
            <a:hlinkClick r:id="rId38" action="ppaction://hlinksldjump" highlightClick="1"/>
          </p:cNvPr>
          <p:cNvSpPr/>
          <p:nvPr/>
        </p:nvSpPr>
        <p:spPr>
          <a:xfrm>
            <a:off x="4513093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</a:t>
            </a:r>
          </a:p>
        </p:txBody>
      </p:sp>
      <p:sp>
        <p:nvSpPr>
          <p:cNvPr id="95" name="Управляющая кнопка: настраиваемая 94">
            <a:hlinkClick r:id="rId39" action="ppaction://hlinksldjump" highlightClick="1"/>
          </p:cNvPr>
          <p:cNvSpPr/>
          <p:nvPr/>
        </p:nvSpPr>
        <p:spPr>
          <a:xfrm>
            <a:off x="5441787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</p:txBody>
      </p:sp>
      <p:sp>
        <p:nvSpPr>
          <p:cNvPr id="96" name="Управляющая кнопка: настраиваемая 95">
            <a:hlinkClick r:id="rId40" action="ppaction://hlinksldjump" highlightClick="1"/>
          </p:cNvPr>
          <p:cNvSpPr/>
          <p:nvPr/>
        </p:nvSpPr>
        <p:spPr>
          <a:xfrm>
            <a:off x="6370481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38</a:t>
            </a:r>
          </a:p>
        </p:txBody>
      </p:sp>
      <p:sp>
        <p:nvSpPr>
          <p:cNvPr id="97" name="Управляющая кнопка: настраиваемая 96">
            <a:hlinkClick r:id="rId41" action="ppaction://hlinksldjump" highlightClick="1"/>
          </p:cNvPr>
          <p:cNvSpPr/>
          <p:nvPr/>
        </p:nvSpPr>
        <p:spPr>
          <a:xfrm>
            <a:off x="7299175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</a:t>
            </a:r>
          </a:p>
        </p:txBody>
      </p:sp>
      <p:sp>
        <p:nvSpPr>
          <p:cNvPr id="98" name="Управляющая кнопка: настраиваемая 97">
            <a:hlinkClick r:id="rId42" action="ppaction://hlinksldjump" highlightClick="1"/>
          </p:cNvPr>
          <p:cNvSpPr/>
          <p:nvPr/>
        </p:nvSpPr>
        <p:spPr>
          <a:xfrm>
            <a:off x="8227869" y="3400199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47" name="Управляющая кнопка: настраиваемая 46">
            <a:hlinkClick r:id="rId43" action="ppaction://hlinksldjump" highlightClick="1"/>
          </p:cNvPr>
          <p:cNvSpPr/>
          <p:nvPr/>
        </p:nvSpPr>
        <p:spPr>
          <a:xfrm>
            <a:off x="195622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Управляющая кнопка: настраиваемая 48">
            <a:hlinkClick r:id="rId44" action="ppaction://hlinksldjump" highlightClick="1"/>
          </p:cNvPr>
          <p:cNvSpPr/>
          <p:nvPr/>
        </p:nvSpPr>
        <p:spPr>
          <a:xfrm>
            <a:off x="1052878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</a:t>
            </a:r>
          </a:p>
        </p:txBody>
      </p:sp>
      <p:sp>
        <p:nvSpPr>
          <p:cNvPr id="50" name="Управляющая кнопка: настраиваемая 49">
            <a:hlinkClick r:id="rId45" action="ppaction://hlinksldjump" highlightClick="1"/>
          </p:cNvPr>
          <p:cNvSpPr/>
          <p:nvPr/>
        </p:nvSpPr>
        <p:spPr>
          <a:xfrm>
            <a:off x="1910134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</a:t>
            </a:r>
          </a:p>
        </p:txBody>
      </p:sp>
      <p:sp>
        <p:nvSpPr>
          <p:cNvPr id="51" name="Управляющая кнопка: настраиваемая 50">
            <a:hlinkClick r:id="rId46" action="ppaction://hlinksldjump" highlightClick="1"/>
          </p:cNvPr>
          <p:cNvSpPr/>
          <p:nvPr/>
        </p:nvSpPr>
        <p:spPr>
          <a:xfrm>
            <a:off x="2767390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</a:t>
            </a:r>
          </a:p>
        </p:txBody>
      </p:sp>
      <p:sp>
        <p:nvSpPr>
          <p:cNvPr id="52" name="Управляющая кнопка: настраиваемая 51">
            <a:hlinkClick r:id="rId47" action="ppaction://hlinksldjump" highlightClick="1"/>
          </p:cNvPr>
          <p:cNvSpPr/>
          <p:nvPr/>
        </p:nvSpPr>
        <p:spPr>
          <a:xfrm>
            <a:off x="3624646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</a:t>
            </a:r>
          </a:p>
        </p:txBody>
      </p:sp>
      <p:sp>
        <p:nvSpPr>
          <p:cNvPr id="53" name="Управляющая кнопка: настраиваемая 52">
            <a:hlinkClick r:id="rId48" action="ppaction://hlinksldjump" highlightClick="1"/>
          </p:cNvPr>
          <p:cNvSpPr/>
          <p:nvPr/>
        </p:nvSpPr>
        <p:spPr>
          <a:xfrm>
            <a:off x="4553340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</a:t>
            </a:r>
          </a:p>
        </p:txBody>
      </p:sp>
      <p:sp>
        <p:nvSpPr>
          <p:cNvPr id="54" name="Управляющая кнопка: настраиваемая 53">
            <a:hlinkClick r:id="rId49" action="ppaction://hlinksldjump" highlightClick="1"/>
          </p:cNvPr>
          <p:cNvSpPr/>
          <p:nvPr/>
        </p:nvSpPr>
        <p:spPr>
          <a:xfrm>
            <a:off x="5482034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</a:t>
            </a:r>
          </a:p>
        </p:txBody>
      </p:sp>
      <p:sp>
        <p:nvSpPr>
          <p:cNvPr id="55" name="Управляющая кнопка: настраиваемая 54">
            <a:hlinkClick r:id="rId50" action="ppaction://hlinksldjump" highlightClick="1"/>
          </p:cNvPr>
          <p:cNvSpPr/>
          <p:nvPr/>
        </p:nvSpPr>
        <p:spPr>
          <a:xfrm>
            <a:off x="6410728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</p:txBody>
      </p:sp>
      <p:sp>
        <p:nvSpPr>
          <p:cNvPr id="56" name="Управляющая кнопка: настраиваемая 55">
            <a:hlinkClick r:id="rId51" action="ppaction://hlinksldjump" highlightClick="1"/>
          </p:cNvPr>
          <p:cNvSpPr/>
          <p:nvPr/>
        </p:nvSpPr>
        <p:spPr>
          <a:xfrm>
            <a:off x="7339422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49</a:t>
            </a:r>
          </a:p>
        </p:txBody>
      </p:sp>
      <p:sp>
        <p:nvSpPr>
          <p:cNvPr id="57" name="Управляющая кнопка: настраиваемая 56">
            <a:hlinkClick r:id="rId52" action="ppaction://hlinksldjump" highlightClick="1"/>
          </p:cNvPr>
          <p:cNvSpPr/>
          <p:nvPr/>
        </p:nvSpPr>
        <p:spPr>
          <a:xfrm>
            <a:off x="8268116" y="4124103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58" name="Управляющая кнопка: настраиваемая 57">
            <a:hlinkClick r:id="rId53" action="ppaction://hlinksldjump" highlightClick="1"/>
          </p:cNvPr>
          <p:cNvSpPr/>
          <p:nvPr/>
        </p:nvSpPr>
        <p:spPr>
          <a:xfrm>
            <a:off x="195622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Управляющая кнопка: настраиваемая 98">
            <a:hlinkClick r:id="rId54" action="ppaction://hlinksldjump" highlightClick="1"/>
          </p:cNvPr>
          <p:cNvSpPr/>
          <p:nvPr/>
        </p:nvSpPr>
        <p:spPr>
          <a:xfrm>
            <a:off x="1052878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52</a:t>
            </a:r>
          </a:p>
        </p:txBody>
      </p:sp>
      <p:sp>
        <p:nvSpPr>
          <p:cNvPr id="100" name="Управляющая кнопка: настраиваемая 99">
            <a:hlinkClick r:id="rId55" action="ppaction://hlinksldjump" highlightClick="1"/>
          </p:cNvPr>
          <p:cNvSpPr/>
          <p:nvPr/>
        </p:nvSpPr>
        <p:spPr>
          <a:xfrm>
            <a:off x="1910134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53</a:t>
            </a:r>
          </a:p>
        </p:txBody>
      </p:sp>
      <p:sp>
        <p:nvSpPr>
          <p:cNvPr id="101" name="Управляющая кнопка: настраиваемая 100">
            <a:hlinkClick r:id="rId56" action="ppaction://hlinksldjump" highlightClick="1"/>
          </p:cNvPr>
          <p:cNvSpPr/>
          <p:nvPr/>
        </p:nvSpPr>
        <p:spPr>
          <a:xfrm>
            <a:off x="2767390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54</a:t>
            </a:r>
          </a:p>
        </p:txBody>
      </p:sp>
      <p:sp>
        <p:nvSpPr>
          <p:cNvPr id="102" name="Управляющая кнопка: настраиваемая 101">
            <a:hlinkClick r:id="rId57" action="ppaction://hlinksldjump" highlightClick="1"/>
          </p:cNvPr>
          <p:cNvSpPr/>
          <p:nvPr/>
        </p:nvSpPr>
        <p:spPr>
          <a:xfrm>
            <a:off x="3624646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</a:t>
            </a:r>
          </a:p>
        </p:txBody>
      </p:sp>
      <p:sp>
        <p:nvSpPr>
          <p:cNvPr id="103" name="Управляющая кнопка: настраиваемая 102">
            <a:hlinkClick r:id="rId58" action="ppaction://hlinksldjump" highlightClick="1"/>
          </p:cNvPr>
          <p:cNvSpPr/>
          <p:nvPr/>
        </p:nvSpPr>
        <p:spPr>
          <a:xfrm>
            <a:off x="4553340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56</a:t>
            </a:r>
          </a:p>
        </p:txBody>
      </p:sp>
      <p:sp>
        <p:nvSpPr>
          <p:cNvPr id="104" name="Управляющая кнопка: настраиваемая 103">
            <a:hlinkClick r:id="rId59" action="ppaction://hlinksldjump" highlightClick="1"/>
          </p:cNvPr>
          <p:cNvSpPr/>
          <p:nvPr/>
        </p:nvSpPr>
        <p:spPr>
          <a:xfrm>
            <a:off x="5482034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</a:t>
            </a:r>
          </a:p>
        </p:txBody>
      </p:sp>
      <p:sp>
        <p:nvSpPr>
          <p:cNvPr id="105" name="Управляющая кнопка: настраиваемая 104">
            <a:hlinkClick r:id="rId60" action="ppaction://hlinksldjump" highlightClick="1"/>
          </p:cNvPr>
          <p:cNvSpPr/>
          <p:nvPr/>
        </p:nvSpPr>
        <p:spPr>
          <a:xfrm>
            <a:off x="6410728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58</a:t>
            </a:r>
          </a:p>
        </p:txBody>
      </p:sp>
      <p:sp>
        <p:nvSpPr>
          <p:cNvPr id="106" name="Управляющая кнопка: настраиваемая 105">
            <a:hlinkClick r:id="rId61" action="ppaction://hlinksldjump" highlightClick="1"/>
          </p:cNvPr>
          <p:cNvSpPr/>
          <p:nvPr/>
        </p:nvSpPr>
        <p:spPr>
          <a:xfrm>
            <a:off x="7339422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59</a:t>
            </a:r>
          </a:p>
        </p:txBody>
      </p:sp>
      <p:sp>
        <p:nvSpPr>
          <p:cNvPr id="107" name="Управляющая кнопка: настраиваемая 106">
            <a:hlinkClick r:id="rId62" action="ppaction://hlinksldjump" highlightClick="1"/>
          </p:cNvPr>
          <p:cNvSpPr/>
          <p:nvPr/>
        </p:nvSpPr>
        <p:spPr>
          <a:xfrm>
            <a:off x="8268116" y="4858662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sp>
        <p:nvSpPr>
          <p:cNvPr id="108" name="Управляющая кнопка: настраиваемая 107">
            <a:hlinkClick r:id="rId63" action="ppaction://hlinksldjump" highlightClick="1"/>
          </p:cNvPr>
          <p:cNvSpPr/>
          <p:nvPr/>
        </p:nvSpPr>
        <p:spPr>
          <a:xfrm>
            <a:off x="195622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Управляющая кнопка: настраиваемая 108">
            <a:hlinkClick r:id="rId64" action="ppaction://hlinksldjump" highlightClick="1"/>
          </p:cNvPr>
          <p:cNvSpPr/>
          <p:nvPr/>
        </p:nvSpPr>
        <p:spPr>
          <a:xfrm>
            <a:off x="1052878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</a:t>
            </a:r>
          </a:p>
        </p:txBody>
      </p:sp>
      <p:sp>
        <p:nvSpPr>
          <p:cNvPr id="110" name="Управляющая кнопка: настраиваемая 109">
            <a:hlinkClick r:id="rId65" action="ppaction://hlinksldjump" highlightClick="1"/>
          </p:cNvPr>
          <p:cNvSpPr/>
          <p:nvPr/>
        </p:nvSpPr>
        <p:spPr>
          <a:xfrm>
            <a:off x="1910134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</a:t>
            </a:r>
          </a:p>
        </p:txBody>
      </p:sp>
      <p:sp>
        <p:nvSpPr>
          <p:cNvPr id="111" name="Управляющая кнопка: настраиваемая 110">
            <a:hlinkClick r:id="rId66" action="ppaction://hlinksldjump" highlightClick="1"/>
          </p:cNvPr>
          <p:cNvSpPr/>
          <p:nvPr/>
        </p:nvSpPr>
        <p:spPr>
          <a:xfrm>
            <a:off x="2767390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64</a:t>
            </a:r>
          </a:p>
        </p:txBody>
      </p:sp>
      <p:sp>
        <p:nvSpPr>
          <p:cNvPr id="112" name="Управляющая кнопка: настраиваемая 111">
            <a:hlinkClick r:id="rId67" action="ppaction://hlinksldjump" highlightClick="1"/>
          </p:cNvPr>
          <p:cNvSpPr/>
          <p:nvPr/>
        </p:nvSpPr>
        <p:spPr>
          <a:xfrm>
            <a:off x="3624646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</a:t>
            </a:r>
          </a:p>
        </p:txBody>
      </p:sp>
      <p:sp>
        <p:nvSpPr>
          <p:cNvPr id="113" name="Управляющая кнопка: настраиваемая 112">
            <a:hlinkClick r:id="rId68" action="ppaction://hlinksldjump" highlightClick="1"/>
          </p:cNvPr>
          <p:cNvSpPr/>
          <p:nvPr/>
        </p:nvSpPr>
        <p:spPr>
          <a:xfrm>
            <a:off x="4553340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66</a:t>
            </a:r>
          </a:p>
        </p:txBody>
      </p:sp>
      <p:sp>
        <p:nvSpPr>
          <p:cNvPr id="114" name="Управляющая кнопка: настраиваемая 113">
            <a:hlinkClick r:id="rId69" action="ppaction://hlinksldjump" highlightClick="1"/>
          </p:cNvPr>
          <p:cNvSpPr/>
          <p:nvPr/>
        </p:nvSpPr>
        <p:spPr>
          <a:xfrm>
            <a:off x="5482034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67</a:t>
            </a:r>
          </a:p>
        </p:txBody>
      </p:sp>
      <p:sp>
        <p:nvSpPr>
          <p:cNvPr id="115" name="Управляющая кнопка: настраиваемая 114">
            <a:hlinkClick r:id="rId70" action="ppaction://hlinksldjump" highlightClick="1"/>
          </p:cNvPr>
          <p:cNvSpPr/>
          <p:nvPr/>
        </p:nvSpPr>
        <p:spPr>
          <a:xfrm>
            <a:off x="6410728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</a:t>
            </a:r>
          </a:p>
        </p:txBody>
      </p:sp>
      <p:sp>
        <p:nvSpPr>
          <p:cNvPr id="116" name="Управляющая кнопка: настраиваемая 115">
            <a:hlinkClick r:id="rId71" action="ppaction://hlinksldjump" highlightClick="1"/>
          </p:cNvPr>
          <p:cNvSpPr/>
          <p:nvPr/>
        </p:nvSpPr>
        <p:spPr>
          <a:xfrm>
            <a:off x="7339422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69</a:t>
            </a:r>
          </a:p>
        </p:txBody>
      </p:sp>
      <p:sp>
        <p:nvSpPr>
          <p:cNvPr id="117" name="Управляющая кнопка: настраиваемая 116">
            <a:hlinkClick r:id="rId72" action="ppaction://hlinksldjump" highlightClick="1"/>
          </p:cNvPr>
          <p:cNvSpPr/>
          <p:nvPr/>
        </p:nvSpPr>
        <p:spPr>
          <a:xfrm>
            <a:off x="8268116" y="5582566"/>
            <a:ext cx="785818" cy="571504"/>
          </a:xfrm>
          <a:prstGeom prst="actionButtonBlank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</a:t>
            </a:r>
          </a:p>
        </p:txBody>
      </p:sp>
      <p:pic>
        <p:nvPicPr>
          <p:cNvPr id="3284" name="Рисунок 1">
            <a:hlinkClick r:id="rId73" action="ppaction://hlinksldjump"/>
          </p:cNvPr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-768350"/>
            <a:ext cx="3810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 nodeType="clickPar">
                      <p:stCondLst>
                        <p:cond delay="0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 nodeType="clickPar">
                      <p:stCondLst>
                        <p:cond delay="0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 nodeType="clickPar">
                      <p:stCondLst>
                        <p:cond delay="0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 nodeType="clickPar">
                      <p:stCondLst>
                        <p:cond delay="0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 nodeType="clickPar">
                      <p:stCondLst>
                        <p:cond delay="0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 nodeType="clickPar">
                      <p:stCondLst>
                        <p:cond delay="0"/>
                      </p:stCondLst>
                      <p:childTnLst>
                        <p:par>
                          <p:cTn id="1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 nodeType="clickPar">
                      <p:stCondLst>
                        <p:cond delay="0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 nodeType="clickPar">
                      <p:stCondLst>
                        <p:cond delay="0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 nodeType="clickPar">
                      <p:stCondLst>
                        <p:cond delay="0"/>
                      </p:stCondLst>
                      <p:childTnLst>
                        <p:par>
                          <p:cTn id="1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 nodeType="clickPar">
                      <p:stCondLst>
                        <p:cond delay="0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 nodeType="clickPar">
                      <p:stCondLst>
                        <p:cond delay="0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 nodeType="clickPar">
                      <p:stCondLst>
                        <p:cond delay="0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 nodeType="clickPar">
                      <p:stCondLst>
                        <p:cond delay="0"/>
                      </p:stCondLst>
                      <p:childTnLst>
                        <p:par>
                          <p:cTn id="2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 nodeType="clickPar">
                      <p:stCondLst>
                        <p:cond delay="0"/>
                      </p:stCondLst>
                      <p:childTnLst>
                        <p:par>
                          <p:cTn id="2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 nodeType="clickPar">
                      <p:stCondLst>
                        <p:cond delay="0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 nodeType="clickPar">
                      <p:stCondLst>
                        <p:cond delay="0"/>
                      </p:stCondLst>
                      <p:childTnLst>
                        <p:par>
                          <p:cTn id="2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 nodeType="clickPar">
                      <p:stCondLst>
                        <p:cond delay="0"/>
                      </p:stCondLst>
                      <p:childTnLst>
                        <p:par>
                          <p:cTn id="2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 nodeType="clickPar">
                      <p:stCondLst>
                        <p:cond delay="0"/>
                      </p:stCondLst>
                      <p:childTnLst>
                        <p:par>
                          <p:cTn id="2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 nodeType="clickPar">
                      <p:stCondLst>
                        <p:cond delay="0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 nodeType="clickPar">
                      <p:stCondLst>
                        <p:cond delay="0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 nodeType="clickPar">
                      <p:stCondLst>
                        <p:cond delay="0"/>
                      </p:stCondLst>
                      <p:childTnLst>
                        <p:par>
                          <p:cTn id="2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 nodeType="clickPar">
                      <p:stCondLst>
                        <p:cond delay="0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 nodeType="clickPar">
                      <p:stCondLst>
                        <p:cond delay="0"/>
                      </p:stCondLst>
                      <p:childTnLst>
                        <p:par>
                          <p:cTn id="2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 nodeType="clickPar">
                      <p:stCondLst>
                        <p:cond delay="0"/>
                      </p:stCondLst>
                      <p:childTnLst>
                        <p:par>
                          <p:cTn id="2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 nodeType="clickPar">
                      <p:stCondLst>
                        <p:cond delay="0"/>
                      </p:stCondLst>
                      <p:childTnLst>
                        <p:par>
                          <p:cTn id="2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 nodeType="clickPar">
                      <p:stCondLst>
                        <p:cond delay="0"/>
                      </p:stCondLst>
                      <p:childTnLst>
                        <p:par>
                          <p:cTn id="2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 nodeType="clickPar">
                      <p:stCondLst>
                        <p:cond delay="0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 nodeType="clickPar">
                      <p:stCondLst>
                        <p:cond delay="0"/>
                      </p:stCondLst>
                      <p:childTnLst>
                        <p:par>
                          <p:cTn id="2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 nodeType="clickPar">
                      <p:stCondLst>
                        <p:cond delay="0"/>
                      </p:stCondLst>
                      <p:childTnLst>
                        <p:par>
                          <p:cTn id="2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 nodeType="clickPar">
                      <p:stCondLst>
                        <p:cond delay="0"/>
                      </p:stCondLst>
                      <p:childTnLst>
                        <p:par>
                          <p:cTn id="3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 nodeType="clickPar">
                      <p:stCondLst>
                        <p:cond delay="0"/>
                      </p:stCondLst>
                      <p:childTnLst>
                        <p:par>
                          <p:cTn id="3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 nodeType="clickPar">
                      <p:stCondLst>
                        <p:cond delay="0"/>
                      </p:stCondLst>
                      <p:childTnLst>
                        <p:par>
                          <p:cTn id="3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 nodeType="clickPar">
                      <p:stCondLst>
                        <p:cond delay="0"/>
                      </p:stCondLst>
                      <p:childTnLst>
                        <p:par>
                          <p:cTn id="3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 nodeType="clickPar">
                      <p:stCondLst>
                        <p:cond delay="0"/>
                      </p:stCondLst>
                      <p:childTnLst>
                        <p:par>
                          <p:cTn id="3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 nodeType="clickPar">
                      <p:stCondLst>
                        <p:cond delay="0"/>
                      </p:stCondLst>
                      <p:childTnLst>
                        <p:par>
                          <p:cTn id="3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 nodeType="clickPar">
                      <p:stCondLst>
                        <p:cond delay="0"/>
                      </p:stCondLst>
                      <p:childTnLst>
                        <p:par>
                          <p:cTn id="3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 nodeType="clickPar">
                      <p:stCondLst>
                        <p:cond delay="0"/>
                      </p:stCondLst>
                      <p:childTnLst>
                        <p:par>
                          <p:cTn id="3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 nodeType="clickPar">
                      <p:stCondLst>
                        <p:cond delay="0"/>
                      </p:stCondLst>
                      <p:childTnLst>
                        <p:par>
                          <p:cTn id="3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 nodeType="clickPar">
                      <p:stCondLst>
                        <p:cond delay="0"/>
                      </p:stCondLst>
                      <p:childTnLst>
                        <p:par>
                          <p:cTn id="3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69875" y="549275"/>
            <a:ext cx="90551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18.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 Quand a-t-on la fête nationale en France?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1 janvier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le 15 août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le 14 juillet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96DB288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060575"/>
            <a:ext cx="4762500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269875" y="260350"/>
            <a:ext cx="905510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19.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Quelle region de la France se situe au sud du pays 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 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la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Provence</a:t>
            </a:r>
            <a:endParaRPr lang="fr-FR" altLang="ru-RU" sz="4000" b="1">
              <a:latin typeface="Times New Roman" pitchFamily="18" charset="0"/>
              <a:cs typeface="Times New Roman" pitchFamily="18" charset="0"/>
              <a:hlinkClick r:id="rId4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 la Bretagne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 l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 Lorraine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96DB2904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Рисунок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779463"/>
            <a:ext cx="32861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3978275"/>
            <a:ext cx="28575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630613"/>
            <a:ext cx="28575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50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892550"/>
            <a:ext cx="22288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333375" y="476250"/>
            <a:ext cx="8270875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20.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Combien de régions administratives est divisée la France?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en 15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en 22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en 34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1773238"/>
            <a:ext cx="5213350" cy="490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96DB292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179388" y="260350"/>
            <a:ext cx="8828087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21.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Le Sacré-Coeur se trouve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à Montmartre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sur l’île de la Cité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sur les Grands boulevards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92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3430588"/>
            <a:ext cx="4219575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241300" y="633413"/>
            <a:ext cx="8353425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22.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A Paris il y a un pont qui porte le nom d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un tsar russe.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C’est le pont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Alexandre III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Pierre le Grand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Nicolas II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93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2205038"/>
            <a:ext cx="4411663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269875" y="404813"/>
            <a:ext cx="855027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23.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Le mot « bistrot » est d’origine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arabe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russe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anglais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96DB293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43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284288"/>
            <a:ext cx="4581525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179388" y="404813"/>
            <a:ext cx="896461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24.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Quelle est la plus belle ville de la Côte d’Azure?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Nice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Paris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Lyon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138238"/>
            <a:ext cx="3095625" cy="2322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96DB295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68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213100"/>
            <a:ext cx="35306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179388" y="404813"/>
            <a:ext cx="82804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25.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Sur quel fleuve est situé Paris?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la Seine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La Loire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La Rhône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с)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Le h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96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413" y="1476375"/>
            <a:ext cx="514667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488950" y="404813"/>
            <a:ext cx="770413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En France la fête la plus aimée est ….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а)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Noël 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в)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le Nouvel An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la fête de Toussaint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98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13" y="1196975"/>
            <a:ext cx="4503737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549275"/>
            <a:ext cx="8713788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27.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Où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trouve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l’Arc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Triomphe</a:t>
            </a:r>
            <a:r>
              <a:rPr lang="ru-RU" sz="40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  <a:hlinkClick r:id="rId3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а)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la place de la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République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в)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la place de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l’Etoile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la place de la Bastille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96DB298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063" y="3716338"/>
            <a:ext cx="345122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611188" y="692150"/>
            <a:ext cx="76327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Indiquez l’ancien nom de Paris.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</a:t>
            </a:r>
            <a:r>
              <a:rPr lang="la-Latn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Massilia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le Lutécium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Alésia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844675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260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clrChange>
              <a:clrFrom>
                <a:srgbClr val="A6A8A9"/>
              </a:clrFrom>
              <a:clrTo>
                <a:srgbClr val="A6A8A9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1381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2"/>
          <p:cNvSpPr>
            <a:spLocks noChangeArrowheads="1"/>
          </p:cNvSpPr>
          <p:nvPr/>
        </p:nvSpPr>
        <p:spPr bwMode="auto">
          <a:xfrm>
            <a:off x="250825" y="212725"/>
            <a:ext cx="8066088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28.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On organise le célèbre festival  théâtral à….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Avignon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Paris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Cannes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99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63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1557338"/>
            <a:ext cx="58801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2"/>
          <p:cNvSpPr>
            <a:spLocks noChangeArrowheads="1"/>
          </p:cNvSpPr>
          <p:nvPr/>
        </p:nvSpPr>
        <p:spPr bwMode="auto">
          <a:xfrm>
            <a:off x="755650" y="549275"/>
            <a:ext cx="78486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29.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L’animal qui symbolise la France c’est ...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 l’écureuil</a:t>
            </a: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la vache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le coq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6DB301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44675"/>
            <a:ext cx="5184775" cy="389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549275"/>
            <a:ext cx="8101012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Comment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s’appelle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l’Université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Paris?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а)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la Sorbonne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le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Panthéon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  <a:hlinkClick r:id="rId5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с)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le Quartier Latin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96DB302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788" y="3667125"/>
            <a:ext cx="3881437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87313" y="115888"/>
            <a:ext cx="8424862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31.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TGV signifie: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taxe générale sur les veuves</a:t>
            </a:r>
            <a:endParaRPr lang="ru-RU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très grande ville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train à grande vitesse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6DB302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2924175"/>
            <a:ext cx="3294062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250825" y="333375"/>
            <a:ext cx="85407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32.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Qui est l’auteur du tableau  «  La Liberte guidant le peuple » 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H. Matisse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 P. Picasso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 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E. Delacroix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917700"/>
            <a:ext cx="4640263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304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1"/>
          <p:cNvSpPr>
            <a:spLocks noChangeArrowheads="1"/>
          </p:cNvSpPr>
          <p:nvPr/>
        </p:nvSpPr>
        <p:spPr bwMode="auto">
          <a:xfrm>
            <a:off x="107950" y="404813"/>
            <a:ext cx="835183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33.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Les frères Montgolfier ont inventé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cinématographe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le T. S. F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.(télégraphe sans fil)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les ballons aéronautiques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96DB306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151188"/>
            <a:ext cx="2233612" cy="281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13" y="3851275"/>
            <a:ext cx="20224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395288" y="271463"/>
            <a:ext cx="80645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34.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Qui est le president de la France d’aujourd’hui 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 )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F.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Hollande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 J. Chirac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 N. Sarkozy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2" descr="Франсуа Олланд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363" y="893763"/>
            <a:ext cx="2352675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4" descr="Николя Саркоз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3736975"/>
            <a:ext cx="28067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 descr="Жак Шира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2570163"/>
            <a:ext cx="2306638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96DB306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4963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35.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Qui est le compositeur de l’opera « Carmen » 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 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G. Bizet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 R. de Lisle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  C. Debussy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Picture 2" descr="http://s.pikabu.ru/images/previews_comm/2013-04_6/136709582289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738" y="869950"/>
            <a:ext cx="23907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http://static.etvnet.com/shared/persons/person/000/028/938/de-li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3068638"/>
            <a:ext cx="238125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6" descr="http://www.pianorarescores.com/media/catalog/product/cache/1/image/9df78eab33525d08d6e5fb8d27136e95/c/l/claude_debuss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476625"/>
            <a:ext cx="25241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96DB307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254000" y="188913"/>
            <a:ext cx="80645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 36.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La bouillabaisse c’est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fromage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a soupe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le vin 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96DB309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869950"/>
            <a:ext cx="3482975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3470275"/>
            <a:ext cx="427196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2"/>
          <p:cNvSpPr>
            <a:spLocks noChangeArrowheads="1"/>
          </p:cNvSpPr>
          <p:nvPr/>
        </p:nvSpPr>
        <p:spPr bwMode="auto">
          <a:xfrm>
            <a:off x="179388" y="395288"/>
            <a:ext cx="8713787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37.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Les frères Lumière ont crée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cinématographe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l’ordinateur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le T. S. F.(télégraphe sans fil)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2" descr="http://baetlanguedoc.blog50.com/media/01/00/4224900816.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565525"/>
            <a:ext cx="2376488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96DB371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"/>
          <p:cNvSpPr>
            <a:spLocks noChangeArrowheads="1"/>
          </p:cNvSpPr>
          <p:nvPr/>
        </p:nvSpPr>
        <p:spPr bwMode="auto">
          <a:xfrm>
            <a:off x="539750" y="692150"/>
            <a:ext cx="813593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Qu’est-ce qui s’est passé le 14 juillet 1789 à Paris?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la Révolution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la Révolte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une Déroute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060575"/>
            <a:ext cx="438785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96DB270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539750" y="260350"/>
            <a:ext cx="784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374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Прямоугольник 2"/>
          <p:cNvSpPr>
            <a:spLocks noChangeArrowheads="1"/>
          </p:cNvSpPr>
          <p:nvPr/>
        </p:nvSpPr>
        <p:spPr bwMode="auto">
          <a:xfrm>
            <a:off x="11113" y="115888"/>
            <a:ext cx="925195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38. Par quoi passe la fronti</a:t>
            </a:r>
            <a:r>
              <a:rPr lang="en-US" altLang="ru-RU" sz="4000" b="1">
                <a:latin typeface="Sylfaen" pitchFamily="18" charset="0"/>
                <a:cs typeface="Times New Roman" pitchFamily="18" charset="0"/>
              </a:rPr>
              <a:t>è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re entre la France et la grand Bretagne?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a)La Meditérranée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b)L’Ocean Pacifique</a:t>
            </a:r>
            <a:endParaRPr lang="en-US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c)La Manche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2004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708275"/>
            <a:ext cx="44958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269875" y="620713"/>
            <a:ext cx="8874125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39.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Le lieu des festivals internationaux du cinéma c’est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Caen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Cannes 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Strasbourg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6DB376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27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916113"/>
            <a:ext cx="51339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рямоугольник 2"/>
          <p:cNvSpPr>
            <a:spLocks noChangeArrowheads="1"/>
          </p:cNvSpPr>
          <p:nvPr/>
        </p:nvSpPr>
        <p:spPr bwMode="auto">
          <a:xfrm>
            <a:off x="269875" y="115888"/>
            <a:ext cx="8351838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40.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Quel écrivain français était aviateur?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а)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Jules Vernes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в)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Antoine de Saint-Exupéry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с)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Alexandre Dumas 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377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2" descr="http://uch.znate.ru/tw_files2/urls_18/5/d-4993/4993_html_m7ae9873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3903663"/>
            <a:ext cx="2417763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4" descr="http://school.xvatit.com/images/8/82/T59e2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052513"/>
            <a:ext cx="20002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 descr="http://www.calend.ru/img/content_events/i0/730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062413"/>
            <a:ext cx="2286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377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74" name="Прямоугольник 16"/>
          <p:cNvSpPr>
            <a:spLocks noChangeArrowheads="1"/>
          </p:cNvSpPr>
          <p:nvPr/>
        </p:nvSpPr>
        <p:spPr bwMode="auto">
          <a:xfrm>
            <a:off x="468313" y="404813"/>
            <a:ext cx="828040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41.”Joconde” est exposé dans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le centre Pompidou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le Louvre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 le musée Carnavalet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75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1323975"/>
            <a:ext cx="3048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6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3789363"/>
            <a:ext cx="2125662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379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98" name="Прямоугольник 10"/>
          <p:cNvSpPr>
            <a:spLocks noChangeArrowheads="1"/>
          </p:cNvSpPr>
          <p:nvPr/>
        </p:nvSpPr>
        <p:spPr bwMode="auto">
          <a:xfrm>
            <a:off x="250825" y="476250"/>
            <a:ext cx="8713788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42.Les … sont les ancêtres des Français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Romains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Francs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Gaulois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99" name="Рисунок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717675"/>
            <a:ext cx="44450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399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122" name="Прямоугольник 1"/>
          <p:cNvSpPr>
            <a:spLocks noChangeArrowheads="1"/>
          </p:cNvSpPr>
          <p:nvPr/>
        </p:nvSpPr>
        <p:spPr bwMode="auto">
          <a:xfrm>
            <a:off x="179388" y="595313"/>
            <a:ext cx="896461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43.De quelle langue vient le français?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du viking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b) du latin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 du javanais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2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133600"/>
            <a:ext cx="4232275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1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146" name="Прямоугольник 9"/>
          <p:cNvSpPr>
            <a:spLocks noChangeArrowheads="1"/>
          </p:cNvSpPr>
          <p:nvPr/>
        </p:nvSpPr>
        <p:spPr bwMode="auto">
          <a:xfrm>
            <a:off x="539750" y="404813"/>
            <a:ext cx="8208963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44.Comment appelle-t-on quelqu’un dont la langue est le français?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Francophone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Franciscain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Francophile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47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297113"/>
            <a:ext cx="4789488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1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170" name="Прямоугольник 16"/>
          <p:cNvSpPr>
            <a:spLocks noChangeArrowheads="1"/>
          </p:cNvSpPr>
          <p:nvPr/>
        </p:nvSpPr>
        <p:spPr bwMode="auto">
          <a:xfrm>
            <a:off x="179388" y="404813"/>
            <a:ext cx="828040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45.La Tour Eiffel est en...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bois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ciment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fer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71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196975"/>
            <a:ext cx="580866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2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94" name="Прямоугольник 9"/>
          <p:cNvSpPr>
            <a:spLocks noChangeArrowheads="1"/>
          </p:cNvSpPr>
          <p:nvPr/>
        </p:nvSpPr>
        <p:spPr bwMode="auto">
          <a:xfrm>
            <a:off x="177800" y="188913"/>
            <a:ext cx="950436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46.L’auteur du conte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“Le Petit Chaperon Rouge” est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Marcel Aymé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Charles Perrault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 Alexandre Dumas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95" name="Рисунок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636713"/>
            <a:ext cx="3332162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4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1218" name="Прямоугольник 16"/>
          <p:cNvSpPr>
            <a:spLocks noChangeArrowheads="1"/>
          </p:cNvSpPr>
          <p:nvPr/>
        </p:nvSpPr>
        <p:spPr bwMode="auto">
          <a:xfrm>
            <a:off x="107950" y="260350"/>
            <a:ext cx="88677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47.Où se trouve le Parlement européen?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Lille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Paris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Strasbourg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9" name="Picture 2" descr="C:\Users\ACER\Desktop\Фр\800px-Страсбург_Европарламент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388" y="1484313"/>
            <a:ext cx="52895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20650" y="311150"/>
            <a:ext cx="874871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3.Quelles sont les couleurs du drapeau français?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bleu, blanc, rouge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blanc, bleu, rouge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bleu, rouge, blanc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869950"/>
            <a:ext cx="3303588" cy="375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271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6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242" name="Прямоугольник 9"/>
          <p:cNvSpPr>
            <a:spLocks noChangeArrowheads="1"/>
          </p:cNvSpPr>
          <p:nvPr/>
        </p:nvSpPr>
        <p:spPr bwMode="auto">
          <a:xfrm>
            <a:off x="250825" y="658813"/>
            <a:ext cx="864235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48.La date de la célébration de la Victoire (en France)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le 7 Mai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le 8 Mai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 le 9 mai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43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100263"/>
            <a:ext cx="4446587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406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266" name="Прямоугольник 16"/>
          <p:cNvSpPr>
            <a:spLocks noChangeArrowheads="1"/>
          </p:cNvSpPr>
          <p:nvPr/>
        </p:nvSpPr>
        <p:spPr bwMode="auto">
          <a:xfrm>
            <a:off x="179388" y="333375"/>
            <a:ext cx="88566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49.Le père littéraire du Petit Prince est...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Guy de Moupassant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Honoré de Balzac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Antoine de Saint-Exupéry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67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1412875"/>
            <a:ext cx="2490788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13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290" name="Прямоугольник 9"/>
          <p:cNvSpPr>
            <a:spLocks noChangeArrowheads="1"/>
          </p:cNvSpPr>
          <p:nvPr/>
        </p:nvSpPr>
        <p:spPr bwMode="auto">
          <a:xfrm>
            <a:off x="179388" y="333375"/>
            <a:ext cx="84963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50.Les plus hautes montagnes de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la France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les Alpes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les Vosges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le Jura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9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341438"/>
            <a:ext cx="457200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16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314" name="Прямоугольник 16"/>
          <p:cNvSpPr>
            <a:spLocks noChangeArrowheads="1"/>
          </p:cNvSpPr>
          <p:nvPr/>
        </p:nvSpPr>
        <p:spPr bwMode="auto">
          <a:xfrm>
            <a:off x="107950" y="476250"/>
            <a:ext cx="87852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51.L’animal,symbole de la Normandie, est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une vache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une chèvre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un renard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315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6"/>
          <a:stretch>
            <a:fillRect/>
          </a:stretch>
        </p:blipFill>
        <p:spPr bwMode="auto">
          <a:xfrm>
            <a:off x="3586163" y="1268413"/>
            <a:ext cx="4929187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18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338" name="Прямоугольник 9"/>
          <p:cNvSpPr>
            <a:spLocks noChangeArrowheads="1"/>
          </p:cNvSpPr>
          <p:nvPr/>
        </p:nvSpPr>
        <p:spPr bwMode="auto">
          <a:xfrm>
            <a:off x="250825" y="522288"/>
            <a:ext cx="86423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52.Le plus ancien monument de Paris est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le Panthéon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L’Hôtel des Invalides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l’Obélisque sur la place de la Concorde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39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925" y="1196975"/>
            <a:ext cx="19256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19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362" name="Прямоугольник 16"/>
          <p:cNvSpPr>
            <a:spLocks noChangeArrowheads="1"/>
          </p:cNvSpPr>
          <p:nvPr/>
        </p:nvSpPr>
        <p:spPr bwMode="auto">
          <a:xfrm>
            <a:off x="250825" y="476250"/>
            <a:ext cx="842486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53.Les Français fêtent le Noël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25 novembre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20 décembre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25 décembre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63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0" y="863600"/>
            <a:ext cx="508635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58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386" name="Прямоугольник 9"/>
          <p:cNvSpPr>
            <a:spLocks noChangeArrowheads="1"/>
          </p:cNvSpPr>
          <p:nvPr/>
        </p:nvSpPr>
        <p:spPr bwMode="auto">
          <a:xfrm>
            <a:off x="9525" y="620713"/>
            <a:ext cx="89550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54.La fête du muguet en France a lieu le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le 1 avril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b) le 1 mai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c) le 1 juin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87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1557338"/>
            <a:ext cx="5935662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96DB605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410" name="Прямоугольник 16"/>
          <p:cNvSpPr>
            <a:spLocks noChangeArrowheads="1"/>
          </p:cNvSpPr>
          <p:nvPr/>
        </p:nvSpPr>
        <p:spPr bwMode="auto">
          <a:xfrm>
            <a:off x="219075" y="271463"/>
            <a:ext cx="81375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55.Le ... les catholiques célèbrent la Saint-Valentin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a) 7 juin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14 mars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c) 14 février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411" name="Рисунок 17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981075"/>
            <a:ext cx="2752725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395288" y="404813"/>
            <a:ext cx="84248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56. Quelle fête est célebrée  le 1 novembre?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</a:t>
            </a:r>
            <a:r>
              <a:rPr lang="en-US" altLang="ru-RU" sz="4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La Toussaint </a:t>
            </a:r>
            <a:endParaRPr lang="en-US" altLang="ru-RU" sz="40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Noël </a:t>
            </a:r>
            <a:br>
              <a:rPr lang="en-US" altLang="ru-RU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Pâques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0434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3" y="3322638"/>
            <a:ext cx="5319712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35" name="Рисунок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273175"/>
            <a:ext cx="205105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96DB62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Прямоугольник 1"/>
          <p:cNvSpPr>
            <a:spLocks noChangeArrowheads="1"/>
          </p:cNvSpPr>
          <p:nvPr/>
        </p:nvSpPr>
        <p:spPr bwMode="auto">
          <a:xfrm>
            <a:off x="179388" y="346075"/>
            <a:ext cx="813752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57.Qui a couronn</a:t>
            </a:r>
            <a:r>
              <a:rPr lang="en-US" altLang="ru-RU" sz="4000" b="1">
                <a:latin typeface="Sylfaen" pitchFamily="18" charset="0"/>
                <a:cs typeface="Times New Roman" pitchFamily="18" charset="0"/>
              </a:rPr>
              <a:t>é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Napoléon I ?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Pape Pie VII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lui-même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Joséphine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196975"/>
            <a:ext cx="39624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96DB62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468313" y="773113"/>
            <a:ext cx="84963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Avec quel pays la France a mené une Guerre de cent ans en 1337 - 1453.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Espagne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l’Allemagne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Angleterre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05038"/>
            <a:ext cx="28575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273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рямоугольник 1"/>
          <p:cNvSpPr>
            <a:spLocks noChangeArrowheads="1"/>
          </p:cNvSpPr>
          <p:nvPr/>
        </p:nvSpPr>
        <p:spPr bwMode="auto">
          <a:xfrm>
            <a:off x="179388" y="404813"/>
            <a:ext cx="82804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58.Que peut-on voir sur l’ île de la Cit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é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le Louvre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la Tour Eiffel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Notre-Dame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248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75" y="1412875"/>
            <a:ext cx="4411663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96DB63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Прямоугольник 1"/>
          <p:cNvSpPr>
            <a:spLocks noChangeArrowheads="1"/>
          </p:cNvSpPr>
          <p:nvPr/>
        </p:nvSpPr>
        <p:spPr bwMode="auto">
          <a:xfrm>
            <a:off x="179388" y="333375"/>
            <a:ext cx="842486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59.Quel est le symbol de Paris?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l’Arc de Triomphe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b) la Tour Eiffel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la Sarbonne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1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981075"/>
            <a:ext cx="335121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027488"/>
            <a:ext cx="3351213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" name="96DB68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угольник 1"/>
          <p:cNvSpPr>
            <a:spLocks noChangeArrowheads="1"/>
          </p:cNvSpPr>
          <p:nvPr/>
        </p:nvSpPr>
        <p:spPr bwMode="auto">
          <a:xfrm>
            <a:off x="179388" y="333375"/>
            <a:ext cx="84248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60.Pendant quelle fête offre-t-on des oeufs en chocolat?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Noël 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Pâques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la fête nationale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5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0" y="1717675"/>
            <a:ext cx="3810000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" name="96DB730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Box 1"/>
          <p:cNvSpPr txBox="1">
            <a:spLocks noChangeArrowheads="1"/>
          </p:cNvSpPr>
          <p:nvPr/>
        </p:nvSpPr>
        <p:spPr bwMode="auto">
          <a:xfrm>
            <a:off x="609600" y="765175"/>
            <a:ext cx="8281988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61. J.-J. Cousteau a tourné les films sur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la vie sous- marine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la guerre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les montagnes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5554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1727200"/>
            <a:ext cx="334010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74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Box 1"/>
          <p:cNvSpPr txBox="1">
            <a:spLocks noChangeArrowheads="1"/>
          </p:cNvSpPr>
          <p:nvPr/>
        </p:nvSpPr>
        <p:spPr bwMode="auto">
          <a:xfrm>
            <a:off x="269875" y="692150"/>
            <a:ext cx="8874125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62. Quelle est la capitale d’Alsace?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a)Lyon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b)Marseille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c)Strasbourg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657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773238"/>
            <a:ext cx="4811712" cy="374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76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Box 1"/>
          <p:cNvSpPr txBox="1">
            <a:spLocks noChangeArrowheads="1"/>
          </p:cNvSpPr>
          <p:nvPr/>
        </p:nvSpPr>
        <p:spPr bwMode="auto">
          <a:xfrm>
            <a:off x="0" y="404813"/>
            <a:ext cx="903605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63. Quel est le plus grand des châteaux de la Loire?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a)Blois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b)Chenonceaux</a:t>
            </a: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c)Chambord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7602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111250"/>
            <a:ext cx="4752975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3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563938"/>
            <a:ext cx="475297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96DB871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2"/>
          <p:cNvSpPr txBox="1">
            <a:spLocks noChangeArrowheads="1"/>
          </p:cNvSpPr>
          <p:nvPr/>
        </p:nvSpPr>
        <p:spPr bwMode="auto">
          <a:xfrm>
            <a:off x="179388" y="549275"/>
            <a:ext cx="87852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Quel pays la France est bordé à l’ouest?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Par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l’Espagne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Par l’Italie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Par l’Allemagne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/>
          </a:p>
        </p:txBody>
      </p:sp>
      <p:sp>
        <p:nvSpPr>
          <p:cNvPr id="4" name="Прямоугольник 3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8626" name="Рисунок 1"/>
          <p:cNvPicPr>
            <a:picLocks noChangeAspect="1"/>
          </p:cNvPicPr>
          <p:nvPr/>
        </p:nvPicPr>
        <p:blipFill>
          <a:blip r:embed="rId6">
            <a:clrChange>
              <a:clrFrom>
                <a:srgbClr val="F7FDFB"/>
              </a:clrFrom>
              <a:clrTo>
                <a:srgbClr val="F7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1616075"/>
            <a:ext cx="3938588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88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1"/>
          <p:cNvSpPr txBox="1">
            <a:spLocks noChangeArrowheads="1"/>
          </p:cNvSpPr>
          <p:nvPr/>
        </p:nvSpPr>
        <p:spPr bwMode="auto">
          <a:xfrm>
            <a:off x="-22225" y="892175"/>
            <a:ext cx="9332913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65. Quel fleuve ne traverse pas la France?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 La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Garonne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 La Seine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  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La Gambie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9650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827213"/>
            <a:ext cx="44069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886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1"/>
          <p:cNvSpPr txBox="1">
            <a:spLocks noChangeArrowheads="1"/>
          </p:cNvSpPr>
          <p:nvPr/>
        </p:nvSpPr>
        <p:spPr bwMode="auto">
          <a:xfrm>
            <a:off x="323850" y="692150"/>
            <a:ext cx="802005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 66.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Quelle ville de la France occupe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la deuxième place après Paris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par nombre d’habitants?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Marseille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Lyon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Nantes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0674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2517775"/>
            <a:ext cx="5214937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902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1"/>
          <p:cNvSpPr txBox="1">
            <a:spLocks noChangeArrowheads="1"/>
          </p:cNvSpPr>
          <p:nvPr/>
        </p:nvSpPr>
        <p:spPr bwMode="auto">
          <a:xfrm>
            <a:off x="827088" y="765175"/>
            <a:ext cx="8156575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67. Auguste Rodin est un ... français.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sculpteur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chanteur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couturier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69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628775"/>
            <a:ext cx="3810000" cy="449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91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107950" y="476250"/>
            <a:ext cx="82804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L’Assemblee Nationale est </a:t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endParaRPr lang="en-US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l’Université de la France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un musée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latin typeface="Times New Roman" pitchFamily="18" charset="0"/>
                <a:cs typeface="Times New Roman" pitchFamily="18" charset="0"/>
              </a:rPr>
            </a:br>
            <a:r>
              <a:rPr lang="en-US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le parlement </a:t>
            </a:r>
            <a: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96DB274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211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678113"/>
            <a:ext cx="48482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Box 1"/>
          <p:cNvSpPr txBox="1">
            <a:spLocks noChangeArrowheads="1"/>
          </p:cNvSpPr>
          <p:nvPr/>
        </p:nvSpPr>
        <p:spPr bwMode="auto">
          <a:xfrm>
            <a:off x="203200" y="115888"/>
            <a:ext cx="8964613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68.Comment s’appelle le gâteau traditionnel que les français mangent à Noël?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«forêt Noire»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«la Bûche»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 le «mille-feuille»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272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133600"/>
            <a:ext cx="331152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8" y="1341438"/>
            <a:ext cx="264477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96DB917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Box 1"/>
          <p:cNvSpPr txBox="1">
            <a:spLocks noChangeArrowheads="1"/>
          </p:cNvSpPr>
          <p:nvPr/>
        </p:nvSpPr>
        <p:spPr bwMode="auto">
          <a:xfrm>
            <a:off x="152400" y="112713"/>
            <a:ext cx="9083675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69.Qui a recu le prix Nobel  de physique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en 1903 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 E. Walton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 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M. Curie</a:t>
            </a:r>
            <a:endParaRPr lang="fr-FR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 G. Lippman</a:t>
            </a: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3746" name="Picture 2" descr="http://news.bbcimg.co.uk/media/images/64609000/jpg/_64609203_john_george_bartholome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836613"/>
            <a:ext cx="2359025" cy="315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Picture 4" descr="http://d212dsb2sdisoj.cloudfront.net/wp-content/uploads/2013/07/8C1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25" y="1676400"/>
            <a:ext cx="23574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8" name="Picture 6" descr="Moritz Daniel Oppenheim Portrait Leopold Zunz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3644900"/>
            <a:ext cx="2060575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96DB93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1"/>
          <p:cNvSpPr txBox="1">
            <a:spLocks noChangeArrowheads="1"/>
          </p:cNvSpPr>
          <p:nvPr/>
        </p:nvSpPr>
        <p:spPr bwMode="auto">
          <a:xfrm>
            <a:off x="179388" y="404813"/>
            <a:ext cx="915035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70. Le nom de l’écrivain qui a inventé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les héros littéraires comme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le Comte de Monte-Cristo, D’Artagnan,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Athos, Porthos et Aramis.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Zola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Dumas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/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</a:br>
            <a:r>
              <a:rPr lang="ru-RU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) Hugo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4000"/>
          </a:p>
        </p:txBody>
      </p:sp>
      <p:sp>
        <p:nvSpPr>
          <p:cNvPr id="3" name="Прямоугольник 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4770" name="Picture 2" descr="http://st.kinopoisk.ru/images/film_iphone/iphone360_49460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705100"/>
            <a:ext cx="3028950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96DB949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2205038"/>
            <a:ext cx="3086100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260350"/>
            <a:ext cx="19050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2" descr="http://bestsmileys.ru/giab16010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50" y="2814638"/>
            <a:ext cx="19431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4" descr="http://s49.radikal.ru/i124/1209/82/998a142f421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5600700"/>
            <a:ext cx="4762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2276475"/>
            <a:ext cx="3286125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Рисунок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260350"/>
            <a:ext cx="19050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Picture 2" descr="http://bestsmileys.ru/giab16005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722688"/>
            <a:ext cx="1368425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4" descr="http://s49.radikal.ru/i124/1209/82/998a142f4219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5445125"/>
            <a:ext cx="47625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0"/>
            <a:ext cx="43608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708275"/>
            <a:ext cx="225425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350838" y="260350"/>
            <a:ext cx="8424862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Quel Louis a affirmé: « </a:t>
            </a:r>
            <a:r>
              <a:rPr lang="en-US" altLang="ru-RU" sz="4000" b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’État c’est moi!»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</a:rPr>
            </a:br>
            <a:endParaRPr lang="fr-FR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 Louis XVI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b) Louis IX</a:t>
            </a:r>
            <a:b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</a:b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c) </a:t>
            </a:r>
            <a:r>
              <a:rPr lang="fr-FR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Louis XIV</a:t>
            </a:r>
            <a:endParaRPr lang="ru-RU" altLang="ru-RU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4" descr="http://www.quizz.biz/uploads/quizz/296985/8_p4av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1268413"/>
            <a:ext cx="262731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8" descr="Людовик IX Свято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38" y="1052513"/>
            <a:ext cx="252253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 descr="http://www.art-prints-on-demand.com/kunst/charles_le_brun_3666/xir22606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163" y="3746500"/>
            <a:ext cx="2176462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96DB2748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2"/>
          <p:cNvSpPr>
            <a:spLocks noChangeArrowheads="1"/>
          </p:cNvSpPr>
          <p:nvPr/>
        </p:nvSpPr>
        <p:spPr bwMode="auto">
          <a:xfrm>
            <a:off x="269875" y="565150"/>
            <a:ext cx="856932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Astérix, le héros d’une célèbre BD, est ...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a)breton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b)gaulois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4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altLang="ru-RU" sz="4000" b="1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c)romain</a:t>
            </a:r>
            <a:endParaRPr lang="ru-RU" altLang="ru-RU" sz="4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Рисунок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738" y="1092200"/>
            <a:ext cx="4868862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96DB2763.wav">
            <a:hlinkClick r:id="" action="ppaction://media"/>
          </p:cNvPr>
          <p:cNvPicPr>
            <a:picLocks noChangeAspect="1"/>
          </p:cNvPicPr>
          <p:nvPr>
            <a:wavAudioFile r:embed="rId1" name="96DB0561.wav"/>
          </p:nvPr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075" y="4005263"/>
            <a:ext cx="2555875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9488" y="5968529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36303" y="5970192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580454" y="5968528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216032" y="5968527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69686" y="5975703"/>
            <a:ext cx="558096" cy="591605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736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</TotalTime>
  <Words>1002</Words>
  <Application>Microsoft Office PowerPoint</Application>
  <PresentationFormat>Экран (4:3)</PresentationFormat>
  <Paragraphs>314</Paragraphs>
  <Slides>75</Slides>
  <Notes>1</Notes>
  <HiddenSlides>0</HiddenSlides>
  <MMClips>70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80" baseType="lpstr">
      <vt:lpstr>Calibri</vt:lpstr>
      <vt:lpstr>Arial</vt:lpstr>
      <vt:lpstr>Times New Roman</vt:lpstr>
      <vt:lpstr>Sylfaen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User</cp:lastModifiedBy>
  <cp:revision>306</cp:revision>
  <dcterms:created xsi:type="dcterms:W3CDTF">2014-03-12T17:11:35Z</dcterms:created>
  <dcterms:modified xsi:type="dcterms:W3CDTF">2015-03-23T17:56:23Z</dcterms:modified>
</cp:coreProperties>
</file>