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9" r:id="rId5"/>
    <p:sldId id="264" r:id="rId6"/>
    <p:sldId id="265" r:id="rId7"/>
    <p:sldId id="262" r:id="rId8"/>
    <p:sldId id="261" r:id="rId9"/>
    <p:sldId id="266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729177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532534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652671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90572"/>
      </p:ext>
    </p:extLst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115160"/>
      </p:ext>
    </p:extLst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260280"/>
      </p:ext>
    </p:extLst>
  </p:cSld>
  <p:clrMapOvr>
    <a:masterClrMapping/>
  </p:clrMapOvr>
  <p:transition spd="slow">
    <p:wheel spokes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057609"/>
      </p:ext>
    </p:extLst>
  </p:cSld>
  <p:clrMapOvr>
    <a:masterClrMapping/>
  </p:clrMapOvr>
  <p:transition spd="slow">
    <p:wheel spokes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001686"/>
      </p:ext>
    </p:extLst>
  </p:cSld>
  <p:clrMapOvr>
    <a:masterClrMapping/>
  </p:clrMapOvr>
  <p:transition spd="slow">
    <p:wheel spokes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042431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71095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64280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008828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11576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201266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102327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613549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551632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F36A9D-6A5F-4F9B-A1A2-F70B85D1DBC9}" type="datetimeFigureOut">
              <a:rPr lang="ru-RU" smtClean="0"/>
              <a:t>22.01.2015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EBD88A2-F59D-41FA-A8B4-CEE4970A4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85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>
    <p:wheel spokes="1"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7900" y="2393867"/>
            <a:ext cx="8930747" cy="2110382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8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</a:t>
            </a:r>
            <a: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профессионально-трудового обучения (швейное дело)</a:t>
            </a:r>
            <a: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8б </a:t>
            </a:r>
            <a: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br>
              <a:rPr lang="ru-RU" sz="4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КОУ «Тарская школа-интернат»</a:t>
            </a:r>
            <a:br>
              <a:rPr 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ПТО Хисматулина З.М.</a:t>
            </a:r>
            <a:r>
              <a:rPr lang="en-US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kern="0" dirty="0">
              <a:solidFill>
                <a:sysClr val="windowText" lastClr="000000"/>
              </a:solidFill>
            </a:endParaRP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9713997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38" y="0"/>
            <a:ext cx="373442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844" y="0"/>
            <a:ext cx="3511868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846" y="0"/>
            <a:ext cx="38883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71025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2" y="1864426"/>
            <a:ext cx="10018711" cy="1869373"/>
          </a:xfrm>
        </p:spPr>
        <p:txBody>
          <a:bodyPr>
            <a:normAutofit fontScale="90000"/>
          </a:bodyPr>
          <a:lstStyle/>
          <a:p>
            <a:pPr marL="342900" lvl="0" indent="-342900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8800" b="1" dirty="0" smtClean="0">
                <a:ln>
                  <a:noFill/>
                </a:ln>
                <a:solidFill>
                  <a:srgbClr val="000000"/>
                </a:solidFill>
                <a:latin typeface="Arial"/>
              </a:rPr>
              <a:t/>
            </a:r>
            <a:br>
              <a:rPr lang="ru-RU" sz="8800" b="1" dirty="0" smtClean="0">
                <a:ln>
                  <a:noFill/>
                </a:ln>
                <a:solidFill>
                  <a:srgbClr val="000000"/>
                </a:solidFill>
                <a:latin typeface="Arial"/>
              </a:rPr>
            </a:br>
            <a:r>
              <a:rPr lang="ru-RU" sz="8800" b="1" dirty="0">
                <a:ln>
                  <a:noFill/>
                </a:ln>
                <a:solidFill>
                  <a:srgbClr val="000000"/>
                </a:solidFill>
                <a:latin typeface="Arial"/>
              </a:rPr>
              <a:t/>
            </a:r>
            <a:br>
              <a:rPr lang="ru-RU" sz="8800" b="1" dirty="0">
                <a:ln>
                  <a:noFill/>
                </a:ln>
                <a:solidFill>
                  <a:srgbClr val="000000"/>
                </a:solidFill>
                <a:latin typeface="Arial"/>
              </a:rPr>
            </a:br>
            <a:r>
              <a:rPr lang="ru-RU" sz="10700" b="1" dirty="0" smtClean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 </a:t>
            </a:r>
            <a:b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уважение!</a:t>
            </a:r>
            <a:br>
              <a:rPr lang="ru-RU" sz="107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1846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2" y="-985652"/>
            <a:ext cx="10018711" cy="4719452"/>
          </a:xfrm>
        </p:spPr>
        <p:txBody>
          <a:bodyPr>
            <a:normAutofit/>
          </a:bodyPr>
          <a:lstStyle/>
          <a:p>
            <a:r>
              <a:rPr lang="ru-RU" sz="4400" b="1" dirty="0">
                <a:ln>
                  <a:noFill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0" defTabSz="914400" fontAlgn="base">
              <a:lnSpc>
                <a:spcPct val="80000"/>
              </a:lnSpc>
              <a:spcAft>
                <a:spcPct val="0"/>
              </a:spcAft>
              <a:buClrTx/>
              <a:buSzTx/>
              <a:defRPr/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Мозговая Г.Г.,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Картушина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Г.Б. Швейное дело: учебник для 8 класса специальных (коррекционных) образовательных учреждений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 – М.: Просвещение, 2006.</a:t>
            </a:r>
          </a:p>
          <a:p>
            <a:pPr lvl="0" defTabSz="914400" fontAlgn="base">
              <a:lnSpc>
                <a:spcPct val="80000"/>
              </a:lnSpc>
              <a:spcAft>
                <a:spcPct val="0"/>
              </a:spcAft>
              <a:buClrTx/>
              <a:buSzTx/>
              <a:defRPr/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Программы специальной (коррекционной) образовательной школы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вида: 5-9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в 2 сб. / Под редакцией В.В. Воронковой.- М.: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изд. центр ВЛАДОС, 2011. – Сб.2</a:t>
            </a:r>
          </a:p>
          <a:p>
            <a:pPr lvl="0" defTabSz="914400" fontAlgn="base">
              <a:lnSpc>
                <a:spcPct val="80000"/>
              </a:lnSpc>
              <a:spcAft>
                <a:spcPct val="0"/>
              </a:spcAft>
              <a:buClrTx/>
              <a:buSzTx/>
              <a:defRPr/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3599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Изделие: прямая блузка</a:t>
            </a:r>
            <a:endParaRPr lang="ru-RU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2470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1895" y="1033154"/>
            <a:ext cx="11139055" cy="3534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Тема урока: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«Снятие мерок для блузки,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их запись».</a:t>
            </a:r>
            <a:endParaRPr lang="ru-RU" sz="6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25414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258785"/>
            <a:ext cx="10515600" cy="2826328"/>
          </a:xfrm>
        </p:spPr>
        <p:txBody>
          <a:bodyPr>
            <a:normAutofit/>
          </a:bodyPr>
          <a:lstStyle/>
          <a:p>
            <a:pPr algn="just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снимать и записывать мерки для прямой блузки.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5938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Мерки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размеры фигуры человека, полученные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ее измерения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14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-1092530"/>
            <a:ext cx="10018713" cy="353092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Мерки для блузки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354005"/>
              </p:ext>
            </p:extLst>
          </p:nvPr>
        </p:nvGraphicFramePr>
        <p:xfrm>
          <a:off x="1686296" y="1092533"/>
          <a:ext cx="9816728" cy="57907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91344"/>
                <a:gridCol w="5027565"/>
                <a:gridCol w="2185060"/>
                <a:gridCol w="1812759"/>
              </a:tblGrid>
              <a:tr h="6202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мерок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Обозначение мерок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Мерки на себя, см.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Полуобхват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шеи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Сш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Полуобхват груди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Полуобхват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груди 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Полуобхват бёдер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Ширина груди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Шг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 груди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Цг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Высота груди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Вг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переда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талии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Ширина спины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спины до талии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Высота плеча косая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Ширина плечевого ската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7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изделия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9802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4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068" y="365125"/>
            <a:ext cx="3741717" cy="660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6255" y="2636322"/>
            <a:ext cx="774572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Линия середины фигуры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327217672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fontAlgn="base">
              <a:lnSpc>
                <a:spcPct val="100000"/>
              </a:lnSpc>
              <a:spcAft>
                <a:spcPct val="0"/>
              </a:spcAft>
            </a:pPr>
            <a:r>
              <a:rPr lang="ru-RU" b="1" u="sng" dirty="0" smtClean="0">
                <a:solidFill>
                  <a:srgbClr val="CC5E04"/>
                </a:solidFill>
                <a:latin typeface="Arial" panose="020B0604020202020204" pitchFamily="34" charset="0"/>
              </a:rPr>
              <a:t/>
            </a:r>
            <a:br>
              <a:rPr lang="ru-RU" b="1" u="sng" dirty="0" smtClean="0">
                <a:solidFill>
                  <a:srgbClr val="CC5E04"/>
                </a:solidFill>
                <a:latin typeface="Arial" panose="020B0604020202020204" pitchFamily="34" charset="0"/>
              </a:rPr>
            </a:br>
            <a:r>
              <a:rPr lang="ru-RU" b="1" u="sng" dirty="0">
                <a:solidFill>
                  <a:srgbClr val="CC5E04"/>
                </a:solidFill>
                <a:latin typeface="Arial" panose="020B0604020202020204" pitchFamily="34" charset="0"/>
              </a:rPr>
              <a:t/>
            </a:r>
            <a:br>
              <a:rPr lang="ru-RU" b="1" u="sng" dirty="0">
                <a:solidFill>
                  <a:srgbClr val="CC5E04"/>
                </a:solidFill>
                <a:latin typeface="Arial" panose="020B0604020202020204" pitchFamily="34" charset="0"/>
              </a:rPr>
            </a:br>
            <a:r>
              <a:rPr lang="ru-RU" sz="7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7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снятия мерок.</a:t>
            </a:r>
            <a:br>
              <a:rPr lang="ru-RU" sz="7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4800" b="1" dirty="0" smtClean="0">
              <a:solidFill>
                <a:srgbClr val="2F13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4800" b="1" dirty="0">
              <a:solidFill>
                <a:srgbClr val="2F13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4800" b="1" dirty="0" smtClean="0">
              <a:solidFill>
                <a:srgbClr val="2F13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4800" b="1" dirty="0" smtClean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Завязать </a:t>
            </a:r>
            <a:r>
              <a:rPr lang="ru-RU" sz="4800" b="1" dirty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талии пояс (шнурок, резинку).</a:t>
            </a: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4800" b="1" dirty="0" smtClean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 </a:t>
            </a:r>
            <a:r>
              <a:rPr lang="ru-RU" sz="4800" b="1" dirty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снятии мерок стоять прямо, опустив </a:t>
            </a:r>
            <a:r>
              <a:rPr lang="ru-RU" sz="4800" b="1" dirty="0" smtClean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руки</a:t>
            </a:r>
            <a:r>
              <a:rPr lang="ru-RU" sz="4800" b="1" dirty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4800" b="1" dirty="0" smtClean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800" b="1" dirty="0">
                <a:solidFill>
                  <a:srgbClr val="2F13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Сантиметровую ленту нельзя натягивать или ослаблять.</a:t>
            </a:r>
          </a:p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4800" b="1" dirty="0">
              <a:solidFill>
                <a:srgbClr val="2F13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4800" b="1" dirty="0">
              <a:solidFill>
                <a:srgbClr val="2F13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6915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9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164-88-92</a:t>
            </a:r>
            <a:endParaRPr lang="ru-RU" sz="9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164 - рост</a:t>
            </a:r>
            <a:endParaRPr lang="ru-RU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88 – обхват груди </a:t>
            </a:r>
            <a:r>
              <a:rPr lang="en-US" sz="54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endParaRPr lang="ru-RU" sz="5400" b="1" dirty="0" smtClean="0">
              <a:ln w="3175" cmpd="sng">
                <a:noFill/>
              </a:ln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54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92 – обхват бёдер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57574118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173</TotalTime>
  <Words>226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Параллакс</vt:lpstr>
      <vt:lpstr>Урок профессионально-трудового обучения (швейное дело) 8б класс </vt:lpstr>
      <vt:lpstr>Изделие: прямая блузка</vt:lpstr>
      <vt:lpstr>Презентация PowerPoint</vt:lpstr>
      <vt:lpstr>Цель: учиться снимать и записывать мерки для прямой блузки.</vt:lpstr>
      <vt:lpstr>                                     Мерки – это основные размеры фигуры человека, полученные путем ее измерения</vt:lpstr>
      <vt:lpstr>Мерки для блузки</vt:lpstr>
      <vt:lpstr>    </vt:lpstr>
      <vt:lpstr>  Правила снятия мерок.  </vt:lpstr>
      <vt:lpstr>164-88-92</vt:lpstr>
      <vt:lpstr>Презентация PowerPoint</vt:lpstr>
      <vt:lpstr>  Спасибо  за внимание  и уважение! </vt:lpstr>
      <vt:lpstr>Список использованной литературы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профессионально-трудового обучения 8 класс </dc:title>
  <dc:creator>Admin</dc:creator>
  <cp:lastModifiedBy>Samsung</cp:lastModifiedBy>
  <cp:revision>19</cp:revision>
  <dcterms:created xsi:type="dcterms:W3CDTF">2014-03-19T01:38:51Z</dcterms:created>
  <dcterms:modified xsi:type="dcterms:W3CDTF">2015-01-22T02:46:26Z</dcterms:modified>
</cp:coreProperties>
</file>