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5" r:id="rId3"/>
    <p:sldId id="277" r:id="rId4"/>
    <p:sldId id="274" r:id="rId5"/>
    <p:sldId id="284" r:id="rId6"/>
    <p:sldId id="276" r:id="rId7"/>
    <p:sldId id="305" r:id="rId8"/>
    <p:sldId id="278" r:id="rId9"/>
    <p:sldId id="279" r:id="rId10"/>
    <p:sldId id="280" r:id="rId11"/>
    <p:sldId id="281" r:id="rId12"/>
    <p:sldId id="290" r:id="rId13"/>
    <p:sldId id="282" r:id="rId14"/>
    <p:sldId id="301" r:id="rId15"/>
    <p:sldId id="302" r:id="rId16"/>
    <p:sldId id="294" r:id="rId17"/>
    <p:sldId id="306" r:id="rId18"/>
    <p:sldId id="297" r:id="rId19"/>
    <p:sldId id="30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9451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Дворцовые перевороты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Круглая лента лицом вниз 7"/>
          <p:cNvSpPr/>
          <p:nvPr/>
        </p:nvSpPr>
        <p:spPr>
          <a:xfrm>
            <a:off x="2339752" y="3140968"/>
            <a:ext cx="4392488" cy="576064"/>
          </a:xfrm>
          <a:prstGeom prst="ellipseRibbo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2483768" y="3140968"/>
            <a:ext cx="4104456" cy="576064"/>
          </a:xfrm>
          <a:prstGeom prst="ellipseRibbon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1725-1762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661248"/>
            <a:ext cx="324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Елена Васильевна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II – 1727-1730 гг.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589240"/>
            <a:ext cx="4104456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Алексеевич – внук Петра I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 descr="Петр II Алексе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3026448" cy="399619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2" name="Picture 2" descr="Друз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2181465" cy="26642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940152" y="5517232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Долгоруков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20688"/>
            <a:ext cx="4752528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Иоанновна –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1730-1740 гг.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301208"/>
            <a:ext cx="432048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Дочь Иоанна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брата Петра I,</a:t>
            </a:r>
          </a:p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племянница Петра Великого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8" name="Picture 2" descr="18 января &quot; Январь. Этот день в исто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3312368" cy="425308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2" name="Picture 6" descr="Ъ-Огонек - Некондиционная вла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72816"/>
            <a:ext cx="2286000" cy="381000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580112" y="5589240"/>
            <a:ext cx="295232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Кондиции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075240" cy="65293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Эрнст-Иоган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Бирона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Богата Покровская земля историей, событиями, людьми. Возникшая на сибирском тракте в окружении речек, озёр и болот слобода рос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744416" cy="420918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Каравак Лу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353569" cy="302433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24128" y="5157192"/>
            <a:ext cx="2007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Иоанновна </a:t>
            </a:r>
            <a:endParaRPr lang="ru-RU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836712"/>
            <a:ext cx="4824536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 Антонович –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1740-1741 гг.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085184"/>
            <a:ext cx="6696744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 племянницы императрицы Анны Иоанновны – Анны Леопольдовны, внучатый племянник Петра I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 descr="Императоры России - 22 Апреля 2010 - Персон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3024336" cy="412175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Богата Покровская земля историей, событиями, людьми. Возникшая на сибирском тракте в окружении речек, озёр и болот слобода рос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1728192" cy="194269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012160" y="4293096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Эрнст-Иоган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Бирона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36712"/>
            <a:ext cx="36004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Елизавета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1741-1761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661248"/>
            <a:ext cx="2592288" cy="536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Дочь Петра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6" name="Picture 2" descr="Знаменский монастырь - Тайны московских монастыр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817747" cy="475036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348" name="Picture 4" descr="За Россию, Путина и Народный Фронт! &quot; 7 &quot;ИЗНАНОК&quot;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68960"/>
            <a:ext cx="3312368" cy="2484276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Уроки в школе жизни. ШколаЖизни.ру - уникальные секреты,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4176464" cy="48245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0880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III – 1761-1762 гг.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661248"/>
            <a:ext cx="2448272" cy="36004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Внук Петр 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6" descr="Журнал: &quot;Исторические замет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2664296" cy="402455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@дневники - Belinda19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15292"/>
            <a:ext cx="2376264" cy="331186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652120" y="5589240"/>
            <a:ext cx="2880320" cy="360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Петр 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Екатерина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6322" name="Picture 2" descr="Эпоха дворцовых переворот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20688"/>
            <a:ext cx="7980040" cy="6019801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23728" y="6165304"/>
            <a:ext cx="471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Дворцовый переворот 1762 года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– 1762-1796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Первой организованной туристкой в Крыму была Екатерина II / Обо всем понемногу / Новости - Tan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4032448" cy="302433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80" name="Picture 4" descr="Павел-1 и Наполеон. Индийский поход Павла-1 в 1801 году. Годы правления. Оренбургский поход казаков. Страницы истории России. 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2736304" cy="390203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95936" y="5589240"/>
            <a:ext cx="453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Павел Петрович – правнук Петра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03848" y="6580999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0880" cy="5809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Дворцовые перевороты 1725-1762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20688"/>
          <a:ext cx="9144000" cy="62796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3727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Император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императрица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Даты правления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Фавориты 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Дворцовый переворот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316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Екатерина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1725-1727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А.Д.Меншиков</a:t>
                      </a: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6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Петр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1727- 1730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А.Д.Меншиков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И.А.Долгоруков</a:t>
                      </a: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16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Анна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Иоанновна</a:t>
                      </a: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1730-1740</a:t>
                      </a: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Э.И.Бирон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А.И.Остерман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3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Иоанн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VI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1740-1741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Э.И.Бирон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Б.К.Миних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6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Елизавета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1741-1761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А.Г.Разумовский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И.И.Шувалов</a:t>
                      </a: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Петр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III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1761-1762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М.И.Воронцов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88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Екатерина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1762-1796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А.Г. и Г.Г. Орловы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Г.А. Потемкин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1340768"/>
            <a:ext cx="2304256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40768"/>
            <a:ext cx="2304256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1340768"/>
            <a:ext cx="2267744" cy="648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988840"/>
            <a:ext cx="2304256" cy="9864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988840"/>
            <a:ext cx="2304256" cy="9864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988840"/>
            <a:ext cx="2267744" cy="9864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2996952"/>
            <a:ext cx="2304256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3933056"/>
            <a:ext cx="2304256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4653136"/>
            <a:ext cx="2304256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373216"/>
            <a:ext cx="2304256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6165304"/>
            <a:ext cx="2304256" cy="6926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6165304"/>
            <a:ext cx="2304256" cy="6926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6165304"/>
            <a:ext cx="2267744" cy="6926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373216"/>
            <a:ext cx="2304256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4653136"/>
            <a:ext cx="2304256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3933056"/>
            <a:ext cx="2304256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2996952"/>
            <a:ext cx="2304256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2996952"/>
            <a:ext cx="2267744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3933056"/>
            <a:ext cx="2267744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4653136"/>
            <a:ext cx="2267744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5373216"/>
            <a:ext cx="2267744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908720"/>
            <a:ext cx="2520000" cy="504056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Алексеевич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908720"/>
            <a:ext cx="2520000" cy="504056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Алексеевич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17" idx="0"/>
          </p:cNvCxnSpPr>
          <p:nvPr/>
        </p:nvCxnSpPr>
        <p:spPr>
          <a:xfrm>
            <a:off x="2483768" y="1916832"/>
            <a:ext cx="97200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187624" y="1484784"/>
            <a:ext cx="2520000" cy="43204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Прасковья Салтыкова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1484784"/>
            <a:ext cx="1800000" cy="5040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Евдокия Лопухина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1484784"/>
            <a:ext cx="1800000" cy="5040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endCxn id="18" idx="0"/>
          </p:cNvCxnSpPr>
          <p:nvPr/>
        </p:nvCxnSpPr>
        <p:spPr>
          <a:xfrm flipH="1">
            <a:off x="1583568" y="1916832"/>
            <a:ext cx="84989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555776" y="2708920"/>
            <a:ext cx="1800000" cy="504056"/>
          </a:xfrm>
          <a:prstGeom prst="roundRect">
            <a:avLst/>
          </a:prstGeom>
          <a:solidFill>
            <a:srgbClr val="FFD96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Иоанновна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2708920"/>
            <a:ext cx="1800000" cy="504056"/>
          </a:xfrm>
          <a:prstGeom prst="roundRect">
            <a:avLst/>
          </a:prstGeom>
          <a:solidFill>
            <a:srgbClr val="FFD96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Иоанновна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11" idx="2"/>
          </p:cNvCxnSpPr>
          <p:nvPr/>
        </p:nvCxnSpPr>
        <p:spPr>
          <a:xfrm flipH="1">
            <a:off x="4860032" y="1988840"/>
            <a:ext cx="755984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995936" y="3356992"/>
            <a:ext cx="1800000" cy="504056"/>
          </a:xfrm>
          <a:prstGeom prst="roundRect">
            <a:avLst/>
          </a:prstGeom>
          <a:solidFill>
            <a:srgbClr val="FFD96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Алексей Петрович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95936" y="4077072"/>
            <a:ext cx="180000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Алексеевич 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23" idx="2"/>
            <a:endCxn id="28" idx="0"/>
          </p:cNvCxnSpPr>
          <p:nvPr/>
        </p:nvCxnSpPr>
        <p:spPr>
          <a:xfrm>
            <a:off x="4895936" y="38610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6732240" y="3284984"/>
            <a:ext cx="1800000" cy="504056"/>
          </a:xfrm>
          <a:prstGeom prst="roundRect">
            <a:avLst/>
          </a:prstGeom>
          <a:solidFill>
            <a:srgbClr val="FFD96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Елизавета Петровна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80112" y="2564904"/>
            <a:ext cx="1800000" cy="504056"/>
          </a:xfrm>
          <a:prstGeom prst="roundRect">
            <a:avLst/>
          </a:prstGeom>
          <a:solidFill>
            <a:srgbClr val="FFD96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Петровна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>
            <a:stCxn id="12" idx="2"/>
            <a:endCxn id="40" idx="0"/>
          </p:cNvCxnSpPr>
          <p:nvPr/>
        </p:nvCxnSpPr>
        <p:spPr>
          <a:xfrm flipH="1">
            <a:off x="6480112" y="198884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2" idx="2"/>
            <a:endCxn id="36" idx="0"/>
          </p:cNvCxnSpPr>
          <p:nvPr/>
        </p:nvCxnSpPr>
        <p:spPr>
          <a:xfrm>
            <a:off x="7560232" y="1988840"/>
            <a:ext cx="72008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0" idx="2"/>
          </p:cNvCxnSpPr>
          <p:nvPr/>
        </p:nvCxnSpPr>
        <p:spPr>
          <a:xfrm>
            <a:off x="6480112" y="3068960"/>
            <a:ext cx="108112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5940152" y="4149080"/>
            <a:ext cx="180000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 –Петер-Ульрих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83568" y="3501008"/>
            <a:ext cx="1800000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Леопольдовна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83568" y="4293096"/>
            <a:ext cx="180000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 Антонович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>
            <a:stCxn id="18" idx="2"/>
            <a:endCxn id="65" idx="0"/>
          </p:cNvCxnSpPr>
          <p:nvPr/>
        </p:nvCxnSpPr>
        <p:spPr>
          <a:xfrm>
            <a:off x="1583568" y="32129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619672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6660232" y="1484784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995936" y="4077072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555776" y="2708920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Иоанновна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83568" y="4293096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732240" y="3284984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Елизавета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940152" y="4149080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940152" y="4725144"/>
            <a:ext cx="1800000" cy="5040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Алексеевна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940152" y="4725144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7283 0.582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24809 0.236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902 0.48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0.01574 L 0.38993 0.162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11423 0.372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051 L 0.14965 0.252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3681 L 0.08663 0.241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1" grpId="0" animBg="1"/>
      <p:bldP spid="81" grpId="1" animBg="1"/>
      <p:bldP spid="83" grpId="0" animBg="1"/>
      <p:bldP spid="83" grpId="1" animBg="1"/>
      <p:bldP spid="85" grpId="0" animBg="1"/>
      <p:bldP spid="8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на с/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920880" cy="4569371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Базовый уровень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прочитать §20-21 и документы, стр.154-155, ответить на вопросы, стр. 154.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Выучить основные понятия к теме, стр. 155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Повышенный уровень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аргументировать свою точку зрения по вопросу:  было ли законным вступление на престол Екатерины Алексеевны?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аргументированную историческую модель по вопросу: можно ли было избежать дворцовых переворотов</a:t>
            </a:r>
          </a:p>
          <a:p>
            <a:pPr marL="457200" indent="-457200">
              <a:buAutoNum type="arabicParenR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1224136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проанализировать и раскрыть российский исторический феномен – дворцовые перевороты в XVIII веке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43204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урока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«дворцовые перевороты», причины и сущность дворцовых переворотов, роль гвардии в осуществлении дворцовых переворотов, как осуществлялась смена монархов на российском престоле в 1725-1762 годах, роль фаворитизма как явления, последствия дворцовых переворотов для России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называть события, определяемые историками как дворцовые перевороты, их даты и участников, объяснять причины и последствия дворцовых переворотов, составлять краткие  исторические портреты Екатерины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Петра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Анны Иоанновны, Елизаветы Петровны, Петра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объяснять смысл понятий: дворцовые перевороты, дворянская гвардия, кондиции, фаворитизм, работать в парах, выдавать полученные знания в различных формах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6093296"/>
            <a:ext cx="3056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652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Дворцовые перевороты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Кондиции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Верховники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Гвардия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Фаворит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Регентство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6165304"/>
            <a:ext cx="3056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15616" y="4005064"/>
            <a:ext cx="6912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«Ничтожные наследники северного исполина»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093296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12160" y="5229200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А.С.Пушкин </a:t>
            </a:r>
            <a:endParaRPr lang="ru-RU" dirty="0"/>
          </a:p>
        </p:txBody>
      </p:sp>
      <p:pic>
        <p:nvPicPr>
          <p:cNvPr id="5" name="Picture 2" descr="Политическая история. Тема 7. Просвещенный абсолютизм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2592287" cy="302433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087138" y="6581001"/>
            <a:ext cx="3056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908720"/>
            <a:ext cx="2520000" cy="504056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Алексеевич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908720"/>
            <a:ext cx="2520000" cy="504056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Алексеевич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17" idx="0"/>
          </p:cNvCxnSpPr>
          <p:nvPr/>
        </p:nvCxnSpPr>
        <p:spPr>
          <a:xfrm>
            <a:off x="2483768" y="1916832"/>
            <a:ext cx="97200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187624" y="1484784"/>
            <a:ext cx="2520000" cy="43204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Прасковья Салтыкова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1484784"/>
            <a:ext cx="1800000" cy="5040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Евдокия Лопухина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1484784"/>
            <a:ext cx="1800000" cy="5040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endCxn id="18" idx="0"/>
          </p:cNvCxnSpPr>
          <p:nvPr/>
        </p:nvCxnSpPr>
        <p:spPr>
          <a:xfrm flipH="1">
            <a:off x="1583568" y="1916832"/>
            <a:ext cx="84989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555776" y="2708920"/>
            <a:ext cx="1800000" cy="504056"/>
          </a:xfrm>
          <a:prstGeom prst="roundRect">
            <a:avLst/>
          </a:prstGeom>
          <a:solidFill>
            <a:srgbClr val="FFD96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Иоанновна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2708920"/>
            <a:ext cx="1800000" cy="504056"/>
          </a:xfrm>
          <a:prstGeom prst="roundRect">
            <a:avLst/>
          </a:prstGeom>
          <a:solidFill>
            <a:srgbClr val="FFD96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Иоанновна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11" idx="2"/>
          </p:cNvCxnSpPr>
          <p:nvPr/>
        </p:nvCxnSpPr>
        <p:spPr>
          <a:xfrm flipH="1">
            <a:off x="4860032" y="1988840"/>
            <a:ext cx="755984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995936" y="3356992"/>
            <a:ext cx="1800000" cy="504056"/>
          </a:xfrm>
          <a:prstGeom prst="roundRect">
            <a:avLst/>
          </a:prstGeom>
          <a:solidFill>
            <a:srgbClr val="FFD96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Алексей Петрович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95936" y="4077072"/>
            <a:ext cx="180000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 Алексеевич 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23" idx="2"/>
            <a:endCxn id="28" idx="0"/>
          </p:cNvCxnSpPr>
          <p:nvPr/>
        </p:nvCxnSpPr>
        <p:spPr>
          <a:xfrm>
            <a:off x="4895936" y="38610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6732240" y="3284984"/>
            <a:ext cx="1800000" cy="504056"/>
          </a:xfrm>
          <a:prstGeom prst="roundRect">
            <a:avLst/>
          </a:prstGeom>
          <a:solidFill>
            <a:srgbClr val="FFD96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Елизавета Петровна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80112" y="2564904"/>
            <a:ext cx="1800000" cy="504056"/>
          </a:xfrm>
          <a:prstGeom prst="roundRect">
            <a:avLst/>
          </a:prstGeom>
          <a:solidFill>
            <a:srgbClr val="FFD96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Петровна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>
            <a:stCxn id="12" idx="2"/>
            <a:endCxn id="40" idx="0"/>
          </p:cNvCxnSpPr>
          <p:nvPr/>
        </p:nvCxnSpPr>
        <p:spPr>
          <a:xfrm flipH="1">
            <a:off x="6480112" y="198884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2" idx="2"/>
            <a:endCxn id="36" idx="0"/>
          </p:cNvCxnSpPr>
          <p:nvPr/>
        </p:nvCxnSpPr>
        <p:spPr>
          <a:xfrm>
            <a:off x="7560232" y="1988840"/>
            <a:ext cx="72008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0" idx="2"/>
          </p:cNvCxnSpPr>
          <p:nvPr/>
        </p:nvCxnSpPr>
        <p:spPr>
          <a:xfrm>
            <a:off x="6480112" y="3068960"/>
            <a:ext cx="108112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5940152" y="4149080"/>
            <a:ext cx="180000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 –Петер-Ульрих 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83568" y="3501008"/>
            <a:ext cx="1800000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Леопольдовна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83568" y="4293096"/>
            <a:ext cx="180000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 Антонович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>
            <a:stCxn id="18" idx="2"/>
            <a:endCxn id="65" idx="0"/>
          </p:cNvCxnSpPr>
          <p:nvPr/>
        </p:nvCxnSpPr>
        <p:spPr>
          <a:xfrm>
            <a:off x="1583568" y="32129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619672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6660232" y="1484784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995936" y="4077072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555776" y="2708920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Иоанновна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83568" y="4293096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Иоанн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732240" y="3284984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Елизавета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940152" y="4149080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III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940152" y="4725144"/>
            <a:ext cx="1800000" cy="5040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Алексеевна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940152" y="4725144"/>
            <a:ext cx="180000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Гвардия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836712"/>
            <a:ext cx="4320480" cy="5184576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 1691 году созданы Преображенский и Семеновский полки</a:t>
            </a: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сентября 1700 года оба эти полка получили почетное наименование «лейб-гвардейских». Этот день и считается днем рождения русской гвардии</a:t>
            </a:r>
          </a:p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дворцовых переворотах дворянская по своему составу гвардия была заинтересована в том или ином претенденте на власть. Гвардия была активной политической силой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8" name="Picture 2" descr="ИСТОРИЯ Записи в рубрике ИСТОРИЯ Дневник NATALIA_I-P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888432" cy="51845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История Лейб-Гвардии Преображенского по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3888432" cy="51845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5809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Дворцовые перевороты 1725-1762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397000"/>
          <a:ext cx="7920880" cy="48102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58703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Император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императрица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Даты правления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Фавориты 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Дворцовый переворот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3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3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3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3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3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3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3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20880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1725-1727 гг.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517232"/>
            <a:ext cx="3528392" cy="5040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Супруга Петра Великого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 descr="Первые леди III СПЛЕТ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2808312" cy="403586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56176" y="5517232"/>
            <a:ext cx="2160240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А.Д.Меншиков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530" name="Picture 2" descr="Русский военный костюм 18-начала 20 вв Военная ис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24944"/>
            <a:ext cx="2117908" cy="2520280"/>
          </a:xfrm>
          <a:prstGeom prst="rect">
            <a:avLst/>
          </a:prstGeom>
          <a:noFill/>
        </p:spPr>
      </p:pic>
      <p:pic>
        <p:nvPicPr>
          <p:cNvPr id="8" name="Picture 2" descr="http://www.chemico-group.com/ru/images/stories/pet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628800"/>
            <a:ext cx="2016224" cy="2836157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652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Верховный тайный совет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165304"/>
            <a:ext cx="8820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 descr="Русский военный костюм 18-начала 20 вв Военная ис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1694326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3068960"/>
            <a:ext cx="2016224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А.Д.Меншиков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506" name="Picture 2" descr="Центральный Дом Знаний - Апраксин Фёдор Матвее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2541">
            <a:off x="2915816" y="980728"/>
            <a:ext cx="1734771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Содержимое 2"/>
          <p:cNvSpPr txBox="1">
            <a:spLocks/>
          </p:cNvSpPr>
          <p:nvPr/>
        </p:nvSpPr>
        <p:spPr>
          <a:xfrm rot="20469303">
            <a:off x="3019053" y="3069787"/>
            <a:ext cx="1872208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Ф.М.Апраксин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 rot="20183576">
            <a:off x="2422297" y="5424632"/>
            <a:ext cx="2160240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П.А.Толстой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510" name="Picture 6" descr="Жертва царской опалы История, культура и традиции Рязанского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54929">
            <a:off x="1979712" y="3573016"/>
            <a:ext cx="1512168" cy="205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2" name="Picture 8" descr="Портрет канцлера Головкина, 17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052736"/>
            <a:ext cx="1656183" cy="2089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6732240" y="3140968"/>
            <a:ext cx="2160240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Г.И.Головкин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514" name="Picture 10" descr="Временная экспозиция немецкой и австрийской живописи XVII-XVIII вв. из фондов ГМИИ им. А.С. Пушк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9309">
            <a:off x="4860032" y="980728"/>
            <a:ext cx="1675906" cy="2104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 rot="906026">
            <a:off x="4528353" y="3125617"/>
            <a:ext cx="2160240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Д.М.Голицын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516" name="Picture 12" descr="Болото лести и обмана - привычная его среда... - Изба-читальня - литературный порта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00768">
            <a:off x="5724128" y="3501008"/>
            <a:ext cx="1584176" cy="2054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 rot="1426204">
            <a:off x="4795293" y="5400048"/>
            <a:ext cx="1937455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А.И.Остерман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6525344"/>
            <a:ext cx="3096344" cy="27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240-592-508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Афроськина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Елена Васильевна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528</Words>
  <Application>Microsoft Office PowerPoint</Application>
  <PresentationFormat>Экран (4:3)</PresentationFormat>
  <Paragraphs>169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Дворцовые перевороты</vt:lpstr>
      <vt:lpstr> Цель урока: проанализировать и раскрыть российский исторический феномен – дворцовые перевороты в XVIII веке </vt:lpstr>
      <vt:lpstr>Основные понятия и термины</vt:lpstr>
      <vt:lpstr>Презентация PowerPoint</vt:lpstr>
      <vt:lpstr>Презентация PowerPoint</vt:lpstr>
      <vt:lpstr>Гвардия </vt:lpstr>
      <vt:lpstr> Дворцовые перевороты 1725-1762  </vt:lpstr>
      <vt:lpstr>Екатерина I – 1725-1727 гг.</vt:lpstr>
      <vt:lpstr>Верховный тайный совет</vt:lpstr>
      <vt:lpstr>Петр II – 1727-1730 гг.</vt:lpstr>
      <vt:lpstr>Анна Иоанновна –  1730-1740 гг.</vt:lpstr>
      <vt:lpstr>Эрнст-Иоган Бирона</vt:lpstr>
      <vt:lpstr>Иоанн Антонович –  1740-1741 гг.</vt:lpstr>
      <vt:lpstr>Елизавета II –  1741-1761 гг.</vt:lpstr>
      <vt:lpstr>Петр III – 1761-1762 гг.</vt:lpstr>
      <vt:lpstr>Екатерина II – 1762-1796 гг.</vt:lpstr>
      <vt:lpstr> Дворцовые перевороты 1725-1762  </vt:lpstr>
      <vt:lpstr>Презентация PowerPoint</vt:lpstr>
      <vt:lpstr>Задание на с/п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106</cp:revision>
  <dcterms:created xsi:type="dcterms:W3CDTF">2013-01-28T19:28:30Z</dcterms:created>
  <dcterms:modified xsi:type="dcterms:W3CDTF">2015-03-14T20:15:35Z</dcterms:modified>
</cp:coreProperties>
</file>