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612BEF-459C-4E4F-BD0C-352D325DEF40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E53B189-0707-4064-9012-2711E3FFAF51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М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3B5739D-730E-4AFE-B96D-E4455600C418}" type="parTrans" cxnId="{4DE6CD2A-1886-4C46-9D77-B525569F2250}">
      <dgm:prSet/>
      <dgm:spPr/>
      <dgm:t>
        <a:bodyPr/>
        <a:lstStyle/>
        <a:p>
          <a:endParaRPr lang="ru-RU"/>
        </a:p>
      </dgm:t>
    </dgm:pt>
    <dgm:pt modelId="{B344321C-0B86-4D86-BBBA-01F7BE1DC4BD}" type="sibTrans" cxnId="{4DE6CD2A-1886-4C46-9D77-B525569F2250}">
      <dgm:prSet/>
      <dgm:spPr/>
      <dgm:t>
        <a:bodyPr/>
        <a:lstStyle/>
        <a:p>
          <a:endParaRPr lang="ru-RU"/>
        </a:p>
      </dgm:t>
    </dgm:pt>
    <dgm:pt modelId="{8FDD254B-A7A3-4B97-9FBB-6289B1A1C2D8}">
      <dgm:prSet phldrT="[Текст]"/>
      <dgm:spPr/>
      <dgm:t>
        <a:bodyPr/>
        <a:lstStyle/>
        <a:p>
          <a:r>
            <a:rPr lang="ru-RU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6A0B552-DD05-48D0-9362-8322752BB7E8}" type="parTrans" cxnId="{2A4D9614-457C-433E-94C6-B9DE1C56CE3A}">
      <dgm:prSet/>
      <dgm:spPr/>
      <dgm:t>
        <a:bodyPr/>
        <a:lstStyle/>
        <a:p>
          <a:endParaRPr lang="ru-RU"/>
        </a:p>
      </dgm:t>
    </dgm:pt>
    <dgm:pt modelId="{EBD29791-9A82-434A-9C55-C4C617D9F71B}" type="sibTrans" cxnId="{2A4D9614-457C-433E-94C6-B9DE1C56CE3A}">
      <dgm:prSet/>
      <dgm:spPr/>
      <dgm:t>
        <a:bodyPr/>
        <a:lstStyle/>
        <a:p>
          <a:endParaRPr lang="ru-RU"/>
        </a:p>
      </dgm:t>
    </dgm:pt>
    <dgm:pt modelId="{EF3DA76C-D868-4446-A08E-A80CAB3A147C}">
      <dgm:prSet phldrT="[Текст]"/>
      <dgm:spPr/>
      <dgm:t>
        <a:bodyPr/>
        <a:lstStyle/>
        <a:p>
          <a:r>
            <a: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</a:t>
          </a:r>
          <a:endParaRPr lang="ru-RU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A31BBBB-92DE-4318-A834-B18F8235697B}" type="parTrans" cxnId="{8F79C2C1-3D75-42AE-87F7-4C0C67E1C079}">
      <dgm:prSet/>
      <dgm:spPr/>
      <dgm:t>
        <a:bodyPr/>
        <a:lstStyle/>
        <a:p>
          <a:endParaRPr lang="ru-RU"/>
        </a:p>
      </dgm:t>
    </dgm:pt>
    <dgm:pt modelId="{8E855F78-1780-4BCE-855D-F60F50D6C929}" type="sibTrans" cxnId="{8F79C2C1-3D75-42AE-87F7-4C0C67E1C079}">
      <dgm:prSet/>
      <dgm:spPr/>
      <dgm:t>
        <a:bodyPr/>
        <a:lstStyle/>
        <a:p>
          <a:endParaRPr lang="ru-RU"/>
        </a:p>
      </dgm:t>
    </dgm:pt>
    <dgm:pt modelId="{D831D0E8-FC2F-417C-8A50-B7132907CF42}">
      <dgm:prSet phldrT="[Текст]"/>
      <dgm:spPr/>
      <dgm:t>
        <a:bodyPr/>
        <a:lstStyle/>
        <a:p>
          <a:r>
            <a:rPr lang="ru-RU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2906A97-F5A7-4243-91E1-2EDEF5FF9D0D}" type="parTrans" cxnId="{C556B844-3FF7-48D8-AAAE-B827F5A1606D}">
      <dgm:prSet/>
      <dgm:spPr/>
      <dgm:t>
        <a:bodyPr/>
        <a:lstStyle/>
        <a:p>
          <a:endParaRPr lang="ru-RU"/>
        </a:p>
      </dgm:t>
    </dgm:pt>
    <dgm:pt modelId="{C8376CF7-2716-44AF-B5BA-D986C510E351}" type="sibTrans" cxnId="{C556B844-3FF7-48D8-AAAE-B827F5A1606D}">
      <dgm:prSet/>
      <dgm:spPr/>
      <dgm:t>
        <a:bodyPr/>
        <a:lstStyle/>
        <a:p>
          <a:endParaRPr lang="ru-RU"/>
        </a:p>
      </dgm:t>
    </dgm:pt>
    <dgm:pt modelId="{446CA65D-CB69-46F3-B3D9-11BB3C3F4571}" type="pres">
      <dgm:prSet presAssocID="{66612BEF-459C-4E4F-BD0C-352D325DEF4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98A81F-6172-48FF-A315-DC20E1D6D860}" type="pres">
      <dgm:prSet presAssocID="{9E53B189-0707-4064-9012-2711E3FFAF51}" presName="Name5" presStyleLbl="vennNode1" presStyleIdx="0" presStyleCnt="4" custLinFactNeighborX="14022" custLinFactNeighborY="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A0F06-B176-4222-B794-F8A2ACEF7896}" type="pres">
      <dgm:prSet presAssocID="{B344321C-0B86-4D86-BBBA-01F7BE1DC4BD}" presName="space" presStyleCnt="0"/>
      <dgm:spPr/>
    </dgm:pt>
    <dgm:pt modelId="{F714F26A-66E6-47A5-BA72-4D05BE71D5ED}" type="pres">
      <dgm:prSet presAssocID="{8FDD254B-A7A3-4B97-9FBB-6289B1A1C2D8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B16E1-7DA5-48EB-B3D7-8BC424EC9F8B}" type="pres">
      <dgm:prSet presAssocID="{EBD29791-9A82-434A-9C55-C4C617D9F71B}" presName="space" presStyleCnt="0"/>
      <dgm:spPr/>
    </dgm:pt>
    <dgm:pt modelId="{71C6594F-E037-4259-BCD1-AAD3B842C68C}" type="pres">
      <dgm:prSet presAssocID="{EF3DA76C-D868-4446-A08E-A80CAB3A147C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0814D-27E9-4EA5-92C4-69241B91B41B}" type="pres">
      <dgm:prSet presAssocID="{8E855F78-1780-4BCE-855D-F60F50D6C929}" presName="space" presStyleCnt="0"/>
      <dgm:spPr/>
    </dgm:pt>
    <dgm:pt modelId="{7639CDC6-C8AB-48DF-84F2-A06C8023F0E7}" type="pres">
      <dgm:prSet presAssocID="{D831D0E8-FC2F-417C-8A50-B7132907CF42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21CC81-0014-4A63-94F4-A7BCB328C6BE}" type="presOf" srcId="{9E53B189-0707-4064-9012-2711E3FFAF51}" destId="{5E98A81F-6172-48FF-A315-DC20E1D6D860}" srcOrd="0" destOrd="0" presId="urn:microsoft.com/office/officeart/2005/8/layout/venn3"/>
    <dgm:cxn modelId="{C2C5108F-4925-482F-8061-882F6B6EDC6A}" type="presOf" srcId="{66612BEF-459C-4E4F-BD0C-352D325DEF40}" destId="{446CA65D-CB69-46F3-B3D9-11BB3C3F4571}" srcOrd="0" destOrd="0" presId="urn:microsoft.com/office/officeart/2005/8/layout/venn3"/>
    <dgm:cxn modelId="{D3A82B65-F78D-4092-8E76-2B2C2BFE849A}" type="presOf" srcId="{D831D0E8-FC2F-417C-8A50-B7132907CF42}" destId="{7639CDC6-C8AB-48DF-84F2-A06C8023F0E7}" srcOrd="0" destOrd="0" presId="urn:microsoft.com/office/officeart/2005/8/layout/venn3"/>
    <dgm:cxn modelId="{14B8D8B8-4096-4F12-AC23-FE5A01A6ED4A}" type="presOf" srcId="{EF3DA76C-D868-4446-A08E-A80CAB3A147C}" destId="{71C6594F-E037-4259-BCD1-AAD3B842C68C}" srcOrd="0" destOrd="0" presId="urn:microsoft.com/office/officeart/2005/8/layout/venn3"/>
    <dgm:cxn modelId="{B9012E49-247A-4141-8419-D3B547002651}" type="presOf" srcId="{8FDD254B-A7A3-4B97-9FBB-6289B1A1C2D8}" destId="{F714F26A-66E6-47A5-BA72-4D05BE71D5ED}" srcOrd="0" destOrd="0" presId="urn:microsoft.com/office/officeart/2005/8/layout/venn3"/>
    <dgm:cxn modelId="{2A4D9614-457C-433E-94C6-B9DE1C56CE3A}" srcId="{66612BEF-459C-4E4F-BD0C-352D325DEF40}" destId="{8FDD254B-A7A3-4B97-9FBB-6289B1A1C2D8}" srcOrd="1" destOrd="0" parTransId="{06A0B552-DD05-48D0-9362-8322752BB7E8}" sibTransId="{EBD29791-9A82-434A-9C55-C4C617D9F71B}"/>
    <dgm:cxn modelId="{C556B844-3FF7-48D8-AAAE-B827F5A1606D}" srcId="{66612BEF-459C-4E4F-BD0C-352D325DEF40}" destId="{D831D0E8-FC2F-417C-8A50-B7132907CF42}" srcOrd="3" destOrd="0" parTransId="{D2906A97-F5A7-4243-91E1-2EDEF5FF9D0D}" sibTransId="{C8376CF7-2716-44AF-B5BA-D986C510E351}"/>
    <dgm:cxn modelId="{8F79C2C1-3D75-42AE-87F7-4C0C67E1C079}" srcId="{66612BEF-459C-4E4F-BD0C-352D325DEF40}" destId="{EF3DA76C-D868-4446-A08E-A80CAB3A147C}" srcOrd="2" destOrd="0" parTransId="{FA31BBBB-92DE-4318-A834-B18F8235697B}" sibTransId="{8E855F78-1780-4BCE-855D-F60F50D6C929}"/>
    <dgm:cxn modelId="{4DE6CD2A-1886-4C46-9D77-B525569F2250}" srcId="{66612BEF-459C-4E4F-BD0C-352D325DEF40}" destId="{9E53B189-0707-4064-9012-2711E3FFAF51}" srcOrd="0" destOrd="0" parTransId="{83B5739D-730E-4AFE-B96D-E4455600C418}" sibTransId="{B344321C-0B86-4D86-BBBA-01F7BE1DC4BD}"/>
    <dgm:cxn modelId="{38F93D1E-6CD3-45CD-85D2-E1BAB604764E}" type="presParOf" srcId="{446CA65D-CB69-46F3-B3D9-11BB3C3F4571}" destId="{5E98A81F-6172-48FF-A315-DC20E1D6D860}" srcOrd="0" destOrd="0" presId="urn:microsoft.com/office/officeart/2005/8/layout/venn3"/>
    <dgm:cxn modelId="{8A69C2E9-9DA0-4EB9-8455-D030B28296DF}" type="presParOf" srcId="{446CA65D-CB69-46F3-B3D9-11BB3C3F4571}" destId="{233A0F06-B176-4222-B794-F8A2ACEF7896}" srcOrd="1" destOrd="0" presId="urn:microsoft.com/office/officeart/2005/8/layout/venn3"/>
    <dgm:cxn modelId="{5C1F0CD2-0656-4EAF-8C96-DE54BFE56175}" type="presParOf" srcId="{446CA65D-CB69-46F3-B3D9-11BB3C3F4571}" destId="{F714F26A-66E6-47A5-BA72-4D05BE71D5ED}" srcOrd="2" destOrd="0" presId="urn:microsoft.com/office/officeart/2005/8/layout/venn3"/>
    <dgm:cxn modelId="{089531AD-3C8E-45FD-B9E4-F6F3A2E71500}" type="presParOf" srcId="{446CA65D-CB69-46F3-B3D9-11BB3C3F4571}" destId="{C1BB16E1-7DA5-48EB-B3D7-8BC424EC9F8B}" srcOrd="3" destOrd="0" presId="urn:microsoft.com/office/officeart/2005/8/layout/venn3"/>
    <dgm:cxn modelId="{F7601DC8-D6A8-4AAE-BF6F-7E42CA7C9ED0}" type="presParOf" srcId="{446CA65D-CB69-46F3-B3D9-11BB3C3F4571}" destId="{71C6594F-E037-4259-BCD1-AAD3B842C68C}" srcOrd="4" destOrd="0" presId="urn:microsoft.com/office/officeart/2005/8/layout/venn3"/>
    <dgm:cxn modelId="{1BD67617-361A-4301-AD98-C550093A67F8}" type="presParOf" srcId="{446CA65D-CB69-46F3-B3D9-11BB3C3F4571}" destId="{DEE0814D-27E9-4EA5-92C4-69241B91B41B}" srcOrd="5" destOrd="0" presId="urn:microsoft.com/office/officeart/2005/8/layout/venn3"/>
    <dgm:cxn modelId="{C999EF36-05A4-4792-BC51-6666313A4C31}" type="presParOf" srcId="{446CA65D-CB69-46F3-B3D9-11BB3C3F4571}" destId="{7639CDC6-C8AB-48DF-84F2-A06C8023F0E7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E1088C-D00C-4178-B118-09F4A6B86C1F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C3D1718-21F3-40E3-8073-40B31DB53FAD}">
      <dgm:prSet phldrT="[Текст]"/>
      <dgm:spPr/>
      <dgm:t>
        <a:bodyPr/>
        <a:lstStyle/>
        <a:p>
          <a:r>
            <a:rPr lang="ru-RU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Д</a:t>
          </a:r>
          <a:endParaRPr lang="ru-RU" b="1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B4F1DF5-F755-4EE5-941A-1EE9E50960FD}" type="parTrans" cxnId="{D9CBD004-72A9-4804-AE07-EA07791816CD}">
      <dgm:prSet/>
      <dgm:spPr/>
      <dgm:t>
        <a:bodyPr/>
        <a:lstStyle/>
        <a:p>
          <a:endParaRPr lang="ru-RU"/>
        </a:p>
      </dgm:t>
    </dgm:pt>
    <dgm:pt modelId="{B0E8BB12-CFD1-482C-816C-3326E2D567EA}" type="sibTrans" cxnId="{D9CBD004-72A9-4804-AE07-EA07791816CD}">
      <dgm:prSet/>
      <dgm:spPr/>
      <dgm:t>
        <a:bodyPr/>
        <a:lstStyle/>
        <a:p>
          <a:endParaRPr lang="ru-RU"/>
        </a:p>
      </dgm:t>
    </dgm:pt>
    <dgm:pt modelId="{CD68ACB4-957B-40B2-9AB7-BA3A4F59C6F2}">
      <dgm:prSet phldrT="[Текст]"/>
      <dgm:spPr/>
      <dgm:t>
        <a:bodyPr/>
        <a:lstStyle/>
        <a:p>
          <a:r>
            <a:rPr lang="ru-RU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Ц</a:t>
          </a:r>
          <a:endParaRPr lang="ru-RU" b="1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EF4351E-9EF5-47B7-897D-CC7955255FCB}" type="parTrans" cxnId="{1B068332-028C-468D-9726-36F0F6D05170}">
      <dgm:prSet/>
      <dgm:spPr/>
      <dgm:t>
        <a:bodyPr/>
        <a:lstStyle/>
        <a:p>
          <a:endParaRPr lang="ru-RU"/>
        </a:p>
      </dgm:t>
    </dgm:pt>
    <dgm:pt modelId="{435A1D48-54BE-40D1-A469-D315A115FBC3}" type="sibTrans" cxnId="{1B068332-028C-468D-9726-36F0F6D05170}">
      <dgm:prSet/>
      <dgm:spPr/>
      <dgm:t>
        <a:bodyPr/>
        <a:lstStyle/>
        <a:p>
          <a:endParaRPr lang="ru-RU"/>
        </a:p>
      </dgm:t>
    </dgm:pt>
    <dgm:pt modelId="{55503469-2CDB-46B9-B6CD-6814AE157330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Ы</a:t>
          </a:r>
          <a:endParaRPr lang="ru-RU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DB5985F-6488-4E94-8920-B535FEFF2C99}" type="parTrans" cxnId="{546B6878-648D-45C1-B0B6-F7A7BCAA0958}">
      <dgm:prSet/>
      <dgm:spPr/>
      <dgm:t>
        <a:bodyPr/>
        <a:lstStyle/>
        <a:p>
          <a:endParaRPr lang="ru-RU"/>
        </a:p>
      </dgm:t>
    </dgm:pt>
    <dgm:pt modelId="{E8A7A12F-6080-4165-AF5C-B319E5396197}" type="sibTrans" cxnId="{546B6878-648D-45C1-B0B6-F7A7BCAA0958}">
      <dgm:prSet/>
      <dgm:spPr/>
      <dgm:t>
        <a:bodyPr/>
        <a:lstStyle/>
        <a:p>
          <a:endParaRPr lang="ru-RU"/>
        </a:p>
      </dgm:t>
    </dgm:pt>
    <dgm:pt modelId="{9B28D258-7D84-4D3E-A4D6-4DC2CAD20B9A}">
      <dgm:prSet phldrT="[Текст]"/>
      <dgm:spPr/>
      <dgm:t>
        <a:bodyPr/>
        <a:lstStyle/>
        <a:p>
          <a:r>
            <a:rPr lang="ru-RU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!</a:t>
          </a:r>
          <a:endParaRPr lang="ru-RU" b="1" dirty="0">
            <a:solidFill>
              <a:srgbClr val="00B0F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341EC72-6504-4DCA-8202-7D7F2A012550}" type="parTrans" cxnId="{84003F47-7053-4016-9D12-B80EDC0D38E5}">
      <dgm:prSet/>
      <dgm:spPr/>
      <dgm:t>
        <a:bodyPr/>
        <a:lstStyle/>
        <a:p>
          <a:endParaRPr lang="ru-RU"/>
        </a:p>
      </dgm:t>
    </dgm:pt>
    <dgm:pt modelId="{DC2A7713-49B2-47A6-92E6-BC5A4E987498}" type="sibTrans" cxnId="{84003F47-7053-4016-9D12-B80EDC0D38E5}">
      <dgm:prSet/>
      <dgm:spPr/>
      <dgm:t>
        <a:bodyPr/>
        <a:lstStyle/>
        <a:p>
          <a:endParaRPr lang="ru-RU"/>
        </a:p>
      </dgm:t>
    </dgm:pt>
    <dgm:pt modelId="{F0D1C6A0-6AE3-4478-BCA0-1963AF8130D5}" type="pres">
      <dgm:prSet presAssocID="{EAE1088C-D00C-4178-B118-09F4A6B86C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C5F6B0-4D31-493A-9460-1EC566C3BB84}" type="pres">
      <dgm:prSet presAssocID="{3C3D1718-21F3-40E3-8073-40B31DB53FAD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2DF3E-E78D-462F-A5CC-E16C67B01821}" type="pres">
      <dgm:prSet presAssocID="{B0E8BB12-CFD1-482C-816C-3326E2D567EA}" presName="space" presStyleCnt="0"/>
      <dgm:spPr/>
    </dgm:pt>
    <dgm:pt modelId="{6EF1AF08-9334-480F-9092-2F9E329DD69C}" type="pres">
      <dgm:prSet presAssocID="{CD68ACB4-957B-40B2-9AB7-BA3A4F59C6F2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4B1EE-0694-4A8B-ADE2-6079FF95B405}" type="pres">
      <dgm:prSet presAssocID="{435A1D48-54BE-40D1-A469-D315A115FBC3}" presName="space" presStyleCnt="0"/>
      <dgm:spPr/>
    </dgm:pt>
    <dgm:pt modelId="{6FC185DC-2AFF-4C48-ABA6-A267AA6D91B6}" type="pres">
      <dgm:prSet presAssocID="{55503469-2CDB-46B9-B6CD-6814AE157330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37D8B-7FC9-4805-BF3E-0815E46E311C}" type="pres">
      <dgm:prSet presAssocID="{E8A7A12F-6080-4165-AF5C-B319E5396197}" presName="space" presStyleCnt="0"/>
      <dgm:spPr/>
    </dgm:pt>
    <dgm:pt modelId="{218F0263-153A-4B8C-B3FB-8AB83B00CF86}" type="pres">
      <dgm:prSet presAssocID="{9B28D258-7D84-4D3E-A4D6-4DC2CAD20B9A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003F47-7053-4016-9D12-B80EDC0D38E5}" srcId="{EAE1088C-D00C-4178-B118-09F4A6B86C1F}" destId="{9B28D258-7D84-4D3E-A4D6-4DC2CAD20B9A}" srcOrd="3" destOrd="0" parTransId="{B341EC72-6504-4DCA-8202-7D7F2A012550}" sibTransId="{DC2A7713-49B2-47A6-92E6-BC5A4E987498}"/>
    <dgm:cxn modelId="{546B6878-648D-45C1-B0B6-F7A7BCAA0958}" srcId="{EAE1088C-D00C-4178-B118-09F4A6B86C1F}" destId="{55503469-2CDB-46B9-B6CD-6814AE157330}" srcOrd="2" destOrd="0" parTransId="{3DB5985F-6488-4E94-8920-B535FEFF2C99}" sibTransId="{E8A7A12F-6080-4165-AF5C-B319E5396197}"/>
    <dgm:cxn modelId="{1B068332-028C-468D-9726-36F0F6D05170}" srcId="{EAE1088C-D00C-4178-B118-09F4A6B86C1F}" destId="{CD68ACB4-957B-40B2-9AB7-BA3A4F59C6F2}" srcOrd="1" destOrd="0" parTransId="{DEF4351E-9EF5-47B7-897D-CC7955255FCB}" sibTransId="{435A1D48-54BE-40D1-A469-D315A115FBC3}"/>
    <dgm:cxn modelId="{D80B8788-F850-4A45-A88B-3774BF3662DE}" type="presOf" srcId="{55503469-2CDB-46B9-B6CD-6814AE157330}" destId="{6FC185DC-2AFF-4C48-ABA6-A267AA6D91B6}" srcOrd="0" destOrd="0" presId="urn:microsoft.com/office/officeart/2005/8/layout/venn3"/>
    <dgm:cxn modelId="{0C73B0AA-FF0B-448C-B1E1-6EC1256623DF}" type="presOf" srcId="{CD68ACB4-957B-40B2-9AB7-BA3A4F59C6F2}" destId="{6EF1AF08-9334-480F-9092-2F9E329DD69C}" srcOrd="0" destOrd="0" presId="urn:microsoft.com/office/officeart/2005/8/layout/venn3"/>
    <dgm:cxn modelId="{D9CBD004-72A9-4804-AE07-EA07791816CD}" srcId="{EAE1088C-D00C-4178-B118-09F4A6B86C1F}" destId="{3C3D1718-21F3-40E3-8073-40B31DB53FAD}" srcOrd="0" destOrd="0" parTransId="{FB4F1DF5-F755-4EE5-941A-1EE9E50960FD}" sibTransId="{B0E8BB12-CFD1-482C-816C-3326E2D567EA}"/>
    <dgm:cxn modelId="{99831772-CFC7-4E5C-8B34-6651657B2E34}" type="presOf" srcId="{9B28D258-7D84-4D3E-A4D6-4DC2CAD20B9A}" destId="{218F0263-153A-4B8C-B3FB-8AB83B00CF86}" srcOrd="0" destOrd="0" presId="urn:microsoft.com/office/officeart/2005/8/layout/venn3"/>
    <dgm:cxn modelId="{0046716F-EACA-422A-ADB2-FB191355743D}" type="presOf" srcId="{3C3D1718-21F3-40E3-8073-40B31DB53FAD}" destId="{F9C5F6B0-4D31-493A-9460-1EC566C3BB84}" srcOrd="0" destOrd="0" presId="urn:microsoft.com/office/officeart/2005/8/layout/venn3"/>
    <dgm:cxn modelId="{1840CDE6-BBCF-40E4-9C5A-32BBED6DDDE5}" type="presOf" srcId="{EAE1088C-D00C-4178-B118-09F4A6B86C1F}" destId="{F0D1C6A0-6AE3-4478-BCA0-1963AF8130D5}" srcOrd="0" destOrd="0" presId="urn:microsoft.com/office/officeart/2005/8/layout/venn3"/>
    <dgm:cxn modelId="{DCB8BE0A-373B-4CC5-B049-916C83786C83}" type="presParOf" srcId="{F0D1C6A0-6AE3-4478-BCA0-1963AF8130D5}" destId="{F9C5F6B0-4D31-493A-9460-1EC566C3BB84}" srcOrd="0" destOrd="0" presId="urn:microsoft.com/office/officeart/2005/8/layout/venn3"/>
    <dgm:cxn modelId="{68006590-3954-4AA9-A7E7-0358B03D72B9}" type="presParOf" srcId="{F0D1C6A0-6AE3-4478-BCA0-1963AF8130D5}" destId="{B842DF3E-E78D-462F-A5CC-E16C67B01821}" srcOrd="1" destOrd="0" presId="urn:microsoft.com/office/officeart/2005/8/layout/venn3"/>
    <dgm:cxn modelId="{1D8534C6-A76A-4502-BD89-F002100C9DB1}" type="presParOf" srcId="{F0D1C6A0-6AE3-4478-BCA0-1963AF8130D5}" destId="{6EF1AF08-9334-480F-9092-2F9E329DD69C}" srcOrd="2" destOrd="0" presId="urn:microsoft.com/office/officeart/2005/8/layout/venn3"/>
    <dgm:cxn modelId="{FA8F2D2C-AAC4-4037-8CA0-D29B17D73620}" type="presParOf" srcId="{F0D1C6A0-6AE3-4478-BCA0-1963AF8130D5}" destId="{B4C4B1EE-0694-4A8B-ADE2-6079FF95B405}" srcOrd="3" destOrd="0" presId="urn:microsoft.com/office/officeart/2005/8/layout/venn3"/>
    <dgm:cxn modelId="{A8B1468B-D9E9-44F1-AF5E-B1C1493FD06B}" type="presParOf" srcId="{F0D1C6A0-6AE3-4478-BCA0-1963AF8130D5}" destId="{6FC185DC-2AFF-4C48-ABA6-A267AA6D91B6}" srcOrd="4" destOrd="0" presId="urn:microsoft.com/office/officeart/2005/8/layout/venn3"/>
    <dgm:cxn modelId="{752FC3B1-B55E-4A9E-BBCE-A53CA99A0234}" type="presParOf" srcId="{F0D1C6A0-6AE3-4478-BCA0-1963AF8130D5}" destId="{8F737D8B-7FC9-4805-BF3E-0815E46E311C}" srcOrd="5" destOrd="0" presId="urn:microsoft.com/office/officeart/2005/8/layout/venn3"/>
    <dgm:cxn modelId="{F4980070-10EA-45C8-B114-8BD7EF10878F}" type="presParOf" srcId="{F0D1C6A0-6AE3-4478-BCA0-1963AF8130D5}" destId="{218F0263-153A-4B8C-B3FB-8AB83B00CF86}" srcOrd="6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663401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849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7622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556920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9824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368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3629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40285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60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3726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0648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1952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6947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3692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6082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1575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6571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734330B1-42C5-4870-AC22-1DDDA068C6C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BE49B736-DF0E-477E-B0D6-92C3ABDF39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743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88;&#1077;&#1079;&#1077;&#1085;&#1090;&#1072;&#1094;&#1080;&#1103;%20+%20&#1091;&#1088;&#1086;&#1082;%20&#1087;&#1086;%20&#1088;&#1091;&#1089;&#1089;&#1082;&#1086;&#1084;&#1091;%20&#1103;&#1079;&#1099;&#1082;&#1091;%20&#1087;&#1086;%20&#1090;&#1077;&#1084;&#1077;%20&#1053;&#1077;&#1087;&#1088;&#1086;&#1074;&#1077;&#1088;&#1103;&#1077;&#1084;&#1099;&#1077;%20&#1073;&#1077;&#1079;&#1091;&#1076;&#1072;&#1088;&#1085;&#1099;&#1077;%20&#1075;&#1083;&#1072;&#1089;&#1085;&#1099;&#1077;%20&#1074;%20&#1082;&#1086;&#1088;&#1085;&#1077;\&#1087;&#1077;&#1085;&#1080;&#1077;%20&#1089;&#1080;&#1085;&#1080;&#1094;&#1099;%20(2).wav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gif"/><Relationship Id="rId4" Type="http://schemas.openxmlformats.org/officeDocument/2006/relationships/hyperlink" Target="http://pynokio.narod.ru/vopros.gi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deti.religiousbook.org.ua/img/vor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hyperlink" Target="http://pynokio.narod.ru/vopros.gif" TargetMode="Externa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hyperlink" Target="http://pynokio.narod.ru/vopros.gi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ynokio.narod.ru/vopros.gif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club.foto.ua/uploads/photos/103/103147_2.jpe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hyperlink" Target="http://pynokio.narod.ru/vopros.gi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club.foto.ua/uploads/photos/103/103147_2.jpe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hyperlink" Target="http://pynokio.narod.ru/vopros.gi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club.foto.ua/uploads/photos/103/103147_2.jpe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hyperlink" Target="http://pynokio.narod.ru/vopros.gi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pynokio.narod.ru/vopros.gif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pynokio.narod.ru/vopros.gif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tpugivateli.ru/files/pages/page_10096/seraya%20vorona%202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hyperlink" Target="http://www.deti.religiousbook.org.ua/img/vor.jpg" TargetMode="Externa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club.foto.ua/uploads/photos/103/103147_2.jpe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kemclub.ru/best/3429980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1693816" y="590960"/>
            <a:ext cx="9122229" cy="40719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>
                <a:solidFill>
                  <a:srgbClr val="009900"/>
                </a:solidFill>
              </a:rPr>
              <a:t>Русский язык</a:t>
            </a:r>
            <a:br>
              <a:rPr lang="ru-RU" altLang="ru-RU" b="1" dirty="0" smtClean="0">
                <a:solidFill>
                  <a:srgbClr val="009900"/>
                </a:solidFill>
              </a:rPr>
            </a:br>
            <a:r>
              <a:rPr lang="ru-RU" altLang="ru-RU" b="1" dirty="0" smtClean="0">
                <a:solidFill>
                  <a:srgbClr val="009900"/>
                </a:solidFill>
              </a:rPr>
              <a:t>2 класс</a:t>
            </a:r>
            <a:br>
              <a:rPr lang="ru-RU" altLang="ru-RU" b="1" dirty="0" smtClean="0">
                <a:solidFill>
                  <a:srgbClr val="009900"/>
                </a:solidFill>
              </a:rPr>
            </a:br>
            <a:r>
              <a:rPr lang="ru-RU" altLang="ru-RU" b="1" dirty="0" smtClean="0">
                <a:solidFill>
                  <a:srgbClr val="009900"/>
                </a:solidFill>
              </a:rPr>
              <a:t>Программа         «Планета знаний»</a:t>
            </a:r>
            <a:br>
              <a:rPr lang="ru-RU" altLang="ru-RU" b="1" dirty="0" smtClean="0">
                <a:solidFill>
                  <a:srgbClr val="009900"/>
                </a:solidFill>
              </a:rPr>
            </a:br>
            <a:r>
              <a:rPr lang="ru-RU" altLang="ru-RU" b="1" dirty="0" smtClean="0">
                <a:solidFill>
                  <a:srgbClr val="009900"/>
                </a:solidFill>
              </a:rPr>
              <a:t>                              </a:t>
            </a:r>
            <a:r>
              <a:rPr lang="ru-RU" altLang="ru-RU" sz="1400" b="1" dirty="0" smtClean="0">
                <a:solidFill>
                  <a:srgbClr val="009900"/>
                </a:solidFill>
              </a:rPr>
              <a:t>Учитель </a:t>
            </a:r>
            <a:r>
              <a:rPr lang="ru-RU" altLang="ru-RU" sz="1400" b="1" dirty="0">
                <a:solidFill>
                  <a:srgbClr val="009900"/>
                </a:solidFill>
              </a:rPr>
              <a:t>начальных </a:t>
            </a:r>
            <a:r>
              <a:rPr lang="ru-RU" altLang="ru-RU" sz="1400" b="1" dirty="0" smtClean="0">
                <a:solidFill>
                  <a:srgbClr val="009900"/>
                </a:solidFill>
              </a:rPr>
              <a:t>классов</a:t>
            </a:r>
            <a:r>
              <a:rPr lang="ru-RU" altLang="ru-RU" sz="1400" b="1" dirty="0">
                <a:solidFill>
                  <a:srgbClr val="009900"/>
                </a:solidFill>
              </a:rPr>
              <a:t/>
            </a:r>
            <a:br>
              <a:rPr lang="ru-RU" altLang="ru-RU" sz="1400" b="1" dirty="0">
                <a:solidFill>
                  <a:srgbClr val="009900"/>
                </a:solidFill>
              </a:rPr>
            </a:br>
            <a:r>
              <a:rPr lang="ru-RU" altLang="ru-RU" sz="1400" dirty="0"/>
              <a:t>                                                                                                 </a:t>
            </a:r>
            <a:r>
              <a:rPr lang="ru-RU" altLang="ru-RU" sz="1400" dirty="0" smtClean="0"/>
              <a:t>                 </a:t>
            </a:r>
            <a:r>
              <a:rPr lang="ru-RU" altLang="ru-RU" sz="1400" dirty="0" err="1" smtClean="0"/>
              <a:t>Угарова</a:t>
            </a:r>
            <a:r>
              <a:rPr lang="ru-RU" altLang="ru-RU" sz="1400" dirty="0" smtClean="0"/>
              <a:t> </a:t>
            </a:r>
            <a:r>
              <a:rPr lang="ru-RU" altLang="ru-RU" sz="1400" dirty="0"/>
              <a:t>Лена </a:t>
            </a:r>
            <a:r>
              <a:rPr lang="ru-RU" altLang="ru-RU" sz="1400" dirty="0" smtClean="0"/>
              <a:t>Иннокентьевна</a:t>
            </a:r>
            <a:br>
              <a:rPr lang="ru-RU" altLang="ru-RU" sz="1400" dirty="0" smtClean="0"/>
            </a:br>
            <a:r>
              <a:rPr lang="ru-RU" altLang="ru-RU" sz="1400" dirty="0" smtClean="0"/>
              <a:t>                                                                                                                          МОБУ СОШ №31 </a:t>
            </a:r>
            <a:r>
              <a:rPr lang="ru-RU" altLang="ru-RU" sz="1400" dirty="0" err="1" smtClean="0"/>
              <a:t>г.Якутска</a:t>
            </a: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381544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3843338" y="85725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3" name="Rectangle 6"/>
          <p:cNvSpPr>
            <a:spLocks noGrp="1" noChangeArrowheads="1"/>
          </p:cNvSpPr>
          <p:nvPr>
            <p:ph type="ctrTitle" idx="4294967295"/>
          </p:nvPr>
        </p:nvSpPr>
        <p:spPr>
          <a:xfrm>
            <a:off x="1524000" y="549276"/>
            <a:ext cx="7772400" cy="1470025"/>
          </a:xfrm>
        </p:spPr>
        <p:txBody>
          <a:bodyPr/>
          <a:lstStyle/>
          <a:p>
            <a:pPr algn="ctr" eaLnBrk="1" hangingPunct="1"/>
            <a:r>
              <a:rPr lang="ru-RU" altLang="ru-RU" sz="3000" b="1" dirty="0">
                <a:solidFill>
                  <a:srgbClr val="FF5050"/>
                </a:solidFill>
              </a:rPr>
              <a:t>Памятка:</a:t>
            </a:r>
            <a:r>
              <a:rPr lang="ru-RU" altLang="ru-RU" sz="3000" b="1" dirty="0">
                <a:solidFill>
                  <a:srgbClr val="009900"/>
                </a:solidFill>
              </a:rPr>
              <a:t> </a:t>
            </a:r>
            <a:r>
              <a:rPr lang="ru-RU" altLang="ru-RU" sz="3000" b="1" i="1" dirty="0">
                <a:solidFill>
                  <a:srgbClr val="009900"/>
                </a:solidFill>
              </a:rPr>
              <a:t>Как правильно написать слова с </a:t>
            </a:r>
            <a:r>
              <a:rPr lang="ru-RU" altLang="ru-RU" sz="3000" b="1" i="1" dirty="0">
                <a:solidFill>
                  <a:srgbClr val="FF0000"/>
                </a:solidFill>
              </a:rPr>
              <a:t>непроверяемой</a:t>
            </a:r>
            <a:r>
              <a:rPr lang="ru-RU" altLang="ru-RU" sz="3000" b="1" i="1" dirty="0">
                <a:solidFill>
                  <a:srgbClr val="009900"/>
                </a:solidFill>
              </a:rPr>
              <a:t> безударной </a:t>
            </a:r>
            <a:br>
              <a:rPr lang="ru-RU" altLang="ru-RU" sz="3000" b="1" i="1" dirty="0">
                <a:solidFill>
                  <a:srgbClr val="009900"/>
                </a:solidFill>
              </a:rPr>
            </a:br>
            <a:r>
              <a:rPr lang="ru-RU" altLang="ru-RU" sz="3000" b="1" i="1" dirty="0">
                <a:solidFill>
                  <a:srgbClr val="009900"/>
                </a:solidFill>
              </a:rPr>
              <a:t>гласной в корне ?</a:t>
            </a:r>
          </a:p>
        </p:txBody>
      </p:sp>
      <p:sp>
        <p:nvSpPr>
          <p:cNvPr id="15364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1524000" y="1989138"/>
            <a:ext cx="6400800" cy="3649662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altLang="ru-RU" sz="2800" dirty="0"/>
              <a:t>Запомнить слово.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altLang="ru-RU" sz="2800" dirty="0"/>
              <a:t>Посмотреть в орфографическом словаре.</a:t>
            </a:r>
          </a:p>
          <a:p>
            <a:pPr marL="609600" indent="-609600">
              <a:lnSpc>
                <a:spcPct val="90000"/>
              </a:lnSpc>
              <a:buNone/>
            </a:pPr>
            <a:endParaRPr lang="ru-RU" altLang="ru-RU" sz="2800" dirty="0"/>
          </a:p>
        </p:txBody>
      </p:sp>
      <p:pic>
        <p:nvPicPr>
          <p:cNvPr id="14341" name="Picture 4" descr="C:\Users\1\Pictures\КАРТИНКИ\АНИМИРОВАННЫЕ КАРТИНКИ\1 (363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9125" y="5500688"/>
            <a:ext cx="228600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383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а 7 из 39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4763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лако 2"/>
          <p:cNvSpPr/>
          <p:nvPr/>
        </p:nvSpPr>
        <p:spPr>
          <a:xfrm>
            <a:off x="1703389" y="5084764"/>
            <a:ext cx="3455987" cy="1368425"/>
          </a:xfrm>
          <a:prstGeom prst="cloud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500" b="1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Calibri" pitchFamily="34" charset="0"/>
              </a:rPr>
              <a:t>С_ </a:t>
            </a:r>
            <a:r>
              <a:rPr lang="ru-RU" sz="35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Calibri" pitchFamily="34" charset="0"/>
              </a:rPr>
              <a:t>ница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Calibri" pitchFamily="34" charset="0"/>
            </a:endParaRPr>
          </a:p>
        </p:txBody>
      </p:sp>
      <p:pic>
        <p:nvPicPr>
          <p:cNvPr id="15364" name="Picture 2" descr="Картинка 171 из 16884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20188" y="333376"/>
            <a:ext cx="140811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738415" y="5425876"/>
            <a:ext cx="412047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cs typeface="Arial" charset="0"/>
              </a:rPr>
              <a:t>и</a:t>
            </a:r>
          </a:p>
        </p:txBody>
      </p:sp>
      <p:pic>
        <p:nvPicPr>
          <p:cNvPr id="8" name="пение синицы (2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247044" y="4741844"/>
            <a:ext cx="491168" cy="49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61929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96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3843338" y="85725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87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135188" y="549276"/>
            <a:ext cx="7772400" cy="1470025"/>
          </a:xfrm>
        </p:spPr>
        <p:txBody>
          <a:bodyPr/>
          <a:lstStyle/>
          <a:p>
            <a:pPr algn="ctr" eaLnBrk="1" hangingPunct="1"/>
            <a:r>
              <a:rPr lang="ru-RU" altLang="ru-RU" sz="3000" b="1" dirty="0">
                <a:solidFill>
                  <a:srgbClr val="FF5050"/>
                </a:solidFill>
              </a:rPr>
              <a:t>Памятка:</a:t>
            </a:r>
            <a:r>
              <a:rPr lang="ru-RU" altLang="ru-RU" sz="3000" b="1" dirty="0">
                <a:solidFill>
                  <a:srgbClr val="009900"/>
                </a:solidFill>
              </a:rPr>
              <a:t> </a:t>
            </a:r>
            <a:r>
              <a:rPr lang="ru-RU" altLang="ru-RU" sz="3000" b="1" i="1" dirty="0">
                <a:solidFill>
                  <a:srgbClr val="009900"/>
                </a:solidFill>
              </a:rPr>
              <a:t>Как правильно написать слова с </a:t>
            </a:r>
            <a:r>
              <a:rPr lang="ru-RU" altLang="ru-RU" sz="3000" b="1" i="1" dirty="0">
                <a:solidFill>
                  <a:srgbClr val="FF0000"/>
                </a:solidFill>
              </a:rPr>
              <a:t>непроверяемой </a:t>
            </a:r>
            <a:r>
              <a:rPr lang="ru-RU" altLang="ru-RU" sz="3000" b="1" i="1" dirty="0">
                <a:solidFill>
                  <a:srgbClr val="009900"/>
                </a:solidFill>
              </a:rPr>
              <a:t>безударной </a:t>
            </a:r>
            <a:br>
              <a:rPr lang="ru-RU" altLang="ru-RU" sz="3000" b="1" i="1" dirty="0">
                <a:solidFill>
                  <a:srgbClr val="009900"/>
                </a:solidFill>
              </a:rPr>
            </a:br>
            <a:r>
              <a:rPr lang="ru-RU" altLang="ru-RU" sz="3000" b="1" i="1" dirty="0">
                <a:solidFill>
                  <a:srgbClr val="009900"/>
                </a:solidFill>
              </a:rPr>
              <a:t>гласной в корне ?</a:t>
            </a:r>
          </a:p>
        </p:txBody>
      </p:sp>
      <p:sp>
        <p:nvSpPr>
          <p:cNvPr id="16388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1989138"/>
            <a:ext cx="6400800" cy="3649662"/>
          </a:xfrm>
        </p:spPr>
        <p:txBody>
          <a:bodyPr/>
          <a:lstStyle/>
          <a:p>
            <a:pPr marL="609600" indent="-609600" algn="l">
              <a:lnSpc>
                <a:spcPct val="90000"/>
              </a:lnSpc>
              <a:buFontTx/>
              <a:buAutoNum type="arabicPeriod"/>
            </a:pPr>
            <a:r>
              <a:rPr lang="ru-RU" altLang="ru-RU" dirty="0" smtClean="0"/>
              <a:t>Запомнить слово.</a:t>
            </a:r>
          </a:p>
          <a:p>
            <a:pPr marL="609600" indent="-609600" algn="l">
              <a:lnSpc>
                <a:spcPct val="90000"/>
              </a:lnSpc>
              <a:buFontTx/>
              <a:buAutoNum type="arabicPeriod"/>
            </a:pPr>
            <a:r>
              <a:rPr lang="ru-RU" altLang="ru-RU" dirty="0" smtClean="0"/>
              <a:t>Посмотреть в орфографическом словаре.</a:t>
            </a:r>
          </a:p>
          <a:p>
            <a:pPr marL="609600" indent="-609600" algn="l">
              <a:lnSpc>
                <a:spcPct val="90000"/>
              </a:lnSpc>
              <a:buFontTx/>
              <a:buAutoNum type="arabicPeriod"/>
            </a:pPr>
            <a:r>
              <a:rPr lang="ru-RU" altLang="ru-RU" dirty="0" smtClean="0"/>
              <a:t>Знать происхождение слова или исторический корень.</a:t>
            </a:r>
          </a:p>
          <a:p>
            <a:pPr marL="609600" indent="-609600" algn="l">
              <a:lnSpc>
                <a:spcPct val="90000"/>
              </a:lnSpc>
              <a:buFontTx/>
              <a:buAutoNum type="arabicPeriod"/>
            </a:pPr>
            <a:r>
              <a:rPr lang="ru-RU" altLang="ru-RU" dirty="0" smtClean="0"/>
              <a:t>Посмотреть в этимологическом словаре.</a:t>
            </a:r>
          </a:p>
          <a:p>
            <a:pPr marL="609600" indent="-609600" algn="l">
              <a:lnSpc>
                <a:spcPct val="90000"/>
              </a:lnSpc>
              <a:buFontTx/>
              <a:buAutoNum type="arabicPeriod"/>
            </a:pPr>
            <a:endParaRPr lang="ru-RU" altLang="ru-RU" dirty="0" smtClean="0"/>
          </a:p>
        </p:txBody>
      </p:sp>
      <p:pic>
        <p:nvPicPr>
          <p:cNvPr id="16389" name="Picture 4" descr="C:\Users\1\Pictures\КАРТИНКИ\АНИМИРОВАННЫЕ КАРТИНКИ\1 (363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9125" y="5500688"/>
            <a:ext cx="228600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3504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503614" y="4292601"/>
            <a:ext cx="5481637" cy="2189163"/>
          </a:xfrm>
        </p:spPr>
        <p:txBody>
          <a:bodyPr/>
          <a:lstStyle/>
          <a:p>
            <a:r>
              <a:rPr lang="ru-RU" sz="3200" b="1" dirty="0" smtClean="0"/>
              <a:t>Воробей </a:t>
            </a:r>
          </a:p>
          <a:p>
            <a:pPr marL="0" indent="0">
              <a:buNone/>
            </a:pPr>
            <a:endParaRPr lang="ru-RU" sz="3200" b="1" dirty="0"/>
          </a:p>
          <a:p>
            <a:pPr eaLnBrk="1" hangingPunct="1"/>
            <a:endParaRPr lang="ru-RU" altLang="ru-RU" dirty="0" smtClean="0"/>
          </a:p>
        </p:txBody>
      </p:sp>
      <p:pic>
        <p:nvPicPr>
          <p:cNvPr id="22531" name="Picture 4" descr="Просмотреть картинку полностью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7851" y="188914"/>
            <a:ext cx="3960813" cy="336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Картинка 82 из 219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4201" y="692150"/>
            <a:ext cx="4716463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Картинка 171 из 16884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1194" y="4437113"/>
            <a:ext cx="140811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0012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9289" y="0"/>
            <a:ext cx="2613025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6"/>
          <p:cNvSpPr>
            <a:spLocks noChangeArrowheads="1"/>
          </p:cNvSpPr>
          <p:nvPr/>
        </p:nvSpPr>
        <p:spPr bwMode="auto">
          <a:xfrm>
            <a:off x="1992313" y="4581526"/>
            <a:ext cx="667689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286000" lvl="5" indent="0" eaLnBrk="1" hangingPunct="1">
              <a:lnSpc>
                <a:spcPct val="90000"/>
              </a:lnSpc>
              <a:spcBef>
                <a:spcPct val="20000"/>
              </a:spcBef>
            </a:pPr>
            <a:r>
              <a:rPr lang="ru-RU" altLang="ru-RU" sz="3000" b="1" dirty="0">
                <a:solidFill>
                  <a:srgbClr val="009900"/>
                </a:solidFill>
              </a:rPr>
              <a:t>                ПОПОЛЗЕНЬ</a:t>
            </a:r>
            <a:endParaRPr lang="ru-RU" altLang="ru-RU" sz="3000" dirty="0"/>
          </a:p>
        </p:txBody>
      </p:sp>
      <p:pic>
        <p:nvPicPr>
          <p:cNvPr id="24580" name="Picture 4" descr="Картинка 70 из 48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7575" y="0"/>
            <a:ext cx="5689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Картинка 171 из 16884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5800" y="2032378"/>
            <a:ext cx="140811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5427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7769" y="260648"/>
            <a:ext cx="3729037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Картинка 171 из 16884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8288" y="550419"/>
            <a:ext cx="140811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059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Просмотреть картинку полностью">
            <a:hlinkClick r:id="rId2"/>
          </p:cNvPr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46295" y="548680"/>
            <a:ext cx="3295650" cy="4706938"/>
          </a:xfrm>
        </p:spPr>
      </p:pic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5448300" y="1844675"/>
            <a:ext cx="45720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 dirty="0">
                <a:solidFill>
                  <a:srgbClr val="009900"/>
                </a:solidFill>
              </a:rPr>
              <a:t>ДЯТЕЛ</a:t>
            </a:r>
          </a:p>
          <a:p>
            <a:pPr eaLnBrk="1" hangingPunct="1"/>
            <a:r>
              <a:rPr lang="ru-RU" altLang="ru-RU" sz="2500" b="1" dirty="0"/>
              <a:t>    </a:t>
            </a:r>
          </a:p>
        </p:txBody>
      </p:sp>
      <p:pic>
        <p:nvPicPr>
          <p:cNvPr id="4" name="Picture 2" descr="Картинка 171 из 16884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8248" y="659676"/>
            <a:ext cx="140811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5717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Просмотреть картинку полностью">
            <a:hlinkClick r:id="rId2"/>
          </p:cNvPr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46295" y="548680"/>
            <a:ext cx="3295650" cy="4706938"/>
          </a:xfrm>
        </p:spPr>
      </p:pic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5448300" y="1844675"/>
            <a:ext cx="45720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 dirty="0">
                <a:solidFill>
                  <a:srgbClr val="009900"/>
                </a:solidFill>
              </a:rPr>
              <a:t>ДЯТЕЛ</a:t>
            </a:r>
          </a:p>
          <a:p>
            <a:pPr eaLnBrk="1" hangingPunct="1"/>
            <a:r>
              <a:rPr lang="ru-RU" altLang="ru-RU" sz="2500" b="1" dirty="0"/>
              <a:t>    </a:t>
            </a:r>
          </a:p>
        </p:txBody>
      </p:sp>
      <p:pic>
        <p:nvPicPr>
          <p:cNvPr id="4" name="Picture 2" descr="Картинка 171 из 16884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8248" y="659676"/>
            <a:ext cx="140811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750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Просмотреть картинку полностью">
            <a:hlinkClick r:id="rId2"/>
          </p:cNvPr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46295" y="548680"/>
            <a:ext cx="3295650" cy="4706938"/>
          </a:xfrm>
        </p:spPr>
      </p:pic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5448300" y="1844675"/>
            <a:ext cx="45720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 dirty="0">
                <a:solidFill>
                  <a:srgbClr val="009900"/>
                </a:solidFill>
              </a:rPr>
              <a:t>ДЯТЕЛ</a:t>
            </a:r>
          </a:p>
          <a:p>
            <a:pPr eaLnBrk="1" hangingPunct="1"/>
            <a:r>
              <a:rPr lang="ru-RU" altLang="ru-RU" sz="2500" b="1" dirty="0"/>
              <a:t>    </a:t>
            </a:r>
          </a:p>
        </p:txBody>
      </p:sp>
      <p:pic>
        <p:nvPicPr>
          <p:cNvPr id="4" name="Picture 2" descr="Картинка 171 из 16884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8248" y="659676"/>
            <a:ext cx="140811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0958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а 655 из 53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5551" y="1"/>
            <a:ext cx="6372225" cy="477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2063751" y="4860925"/>
            <a:ext cx="799306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 dirty="0">
                <a:solidFill>
                  <a:srgbClr val="009900"/>
                </a:solidFill>
              </a:rPr>
              <a:t>СНЕГИРЬ</a:t>
            </a:r>
          </a:p>
          <a:p>
            <a:pPr eaLnBrk="1" hangingPunct="1"/>
            <a:endParaRPr lang="ru-RU" altLang="ru-RU" sz="2500" b="1" dirty="0"/>
          </a:p>
        </p:txBody>
      </p:sp>
      <p:pic>
        <p:nvPicPr>
          <p:cNvPr id="4" name="Picture 2" descr="Картинка 171 из 16884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1723" y="1568450"/>
            <a:ext cx="140811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42146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549275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000" b="1">
                <a:solidFill>
                  <a:srgbClr val="009900"/>
                </a:solidFill>
              </a:rPr>
              <a:t> Как правильно написать слова с </a:t>
            </a:r>
            <a:r>
              <a:rPr lang="ru-RU" altLang="ru-RU" sz="3000" b="1">
                <a:solidFill>
                  <a:srgbClr val="FF0000"/>
                </a:solidFill>
              </a:rPr>
              <a:t>проверяемой</a:t>
            </a:r>
            <a:r>
              <a:rPr lang="ru-RU" altLang="ru-RU" sz="3000" b="1">
                <a:solidFill>
                  <a:srgbClr val="009900"/>
                </a:solidFill>
              </a:rPr>
              <a:t> безударной гласной в корне?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024063" y="1785939"/>
            <a:ext cx="8229600" cy="4065587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</a:rPr>
              <a:t>Произнеси слово.</a:t>
            </a:r>
          </a:p>
          <a:p>
            <a:pPr marL="609600" indent="-609600">
              <a:buFontTx/>
              <a:buAutoNum type="arabicPeriod"/>
            </a:pPr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</a:rPr>
              <a:t>Поставь ударение.</a:t>
            </a:r>
          </a:p>
          <a:p>
            <a:pPr marL="609600" indent="-609600">
              <a:buFontTx/>
              <a:buAutoNum type="arabicPeriod"/>
            </a:pPr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</a:rPr>
              <a:t>Найди безударную гласную.</a:t>
            </a:r>
          </a:p>
          <a:p>
            <a:pPr marL="609600" indent="-609600">
              <a:buFontTx/>
              <a:buAutoNum type="arabicPeriod"/>
            </a:pPr>
            <a:r>
              <a:rPr lang="ru-RU" altLang="ru-RU" dirty="0" smtClean="0">
                <a:solidFill>
                  <a:schemeClr val="accent1">
                    <a:lumMod val="50000"/>
                  </a:schemeClr>
                </a:solidFill>
              </a:rPr>
              <a:t>Подбери проверочное слово, так чтобы безударная гласная стояла под ударением.</a:t>
            </a:r>
          </a:p>
        </p:txBody>
      </p:sp>
    </p:spTree>
    <p:extLst>
      <p:ext uri="{BB962C8B-B14F-4D97-AF65-F5344CB8AC3E}">
        <p14:creationId xmlns:p14="http://schemas.microsoft.com/office/powerpoint/2010/main" xmlns="" val="200519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9697" y="260351"/>
            <a:ext cx="4322217" cy="424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Картинка 171 из 16884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84232" y="836713"/>
            <a:ext cx="140811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4127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5"/>
          <p:cNvSpPr txBox="1">
            <a:spLocks noChangeArrowheads="1"/>
          </p:cNvSpPr>
          <p:nvPr/>
        </p:nvSpPr>
        <p:spPr bwMode="auto">
          <a:xfrm>
            <a:off x="3843338" y="85725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0723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135188" y="549276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3000" b="1">
                <a:solidFill>
                  <a:srgbClr val="FF5050"/>
                </a:solidFill>
              </a:rPr>
              <a:t>Памятка:</a:t>
            </a:r>
            <a:r>
              <a:rPr lang="ru-RU" altLang="ru-RU" sz="3000" b="1">
                <a:solidFill>
                  <a:srgbClr val="009900"/>
                </a:solidFill>
              </a:rPr>
              <a:t> Как правильно написать слова с непроверяемой безударной гласной в корне ?</a:t>
            </a:r>
          </a:p>
        </p:txBody>
      </p:sp>
      <p:sp>
        <p:nvSpPr>
          <p:cNvPr id="30724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1989138"/>
            <a:ext cx="6400800" cy="3649662"/>
          </a:xfrm>
        </p:spPr>
        <p:txBody>
          <a:bodyPr/>
          <a:lstStyle/>
          <a:p>
            <a:pPr marL="609600" indent="-609600" algn="l">
              <a:lnSpc>
                <a:spcPct val="90000"/>
              </a:lnSpc>
              <a:buFontTx/>
              <a:buAutoNum type="arabicPeriod"/>
            </a:pPr>
            <a:r>
              <a:rPr lang="ru-RU" altLang="ru-RU" smtClean="0"/>
              <a:t>Запомнить слово.</a:t>
            </a:r>
          </a:p>
          <a:p>
            <a:pPr marL="609600" indent="-609600" algn="l">
              <a:lnSpc>
                <a:spcPct val="90000"/>
              </a:lnSpc>
              <a:buFontTx/>
              <a:buAutoNum type="arabicPeriod"/>
            </a:pPr>
            <a:r>
              <a:rPr lang="ru-RU" altLang="ru-RU" smtClean="0"/>
              <a:t>Посмотреть в орфографическом словаре.</a:t>
            </a:r>
          </a:p>
          <a:p>
            <a:pPr marL="609600" indent="-609600" algn="l">
              <a:lnSpc>
                <a:spcPct val="90000"/>
              </a:lnSpc>
              <a:buFontTx/>
              <a:buAutoNum type="arabicPeriod"/>
            </a:pPr>
            <a:r>
              <a:rPr lang="ru-RU" altLang="ru-RU" smtClean="0"/>
              <a:t>Знать происхождение слова или исторический корень.</a:t>
            </a:r>
          </a:p>
          <a:p>
            <a:pPr marL="609600" indent="-609600" algn="l">
              <a:lnSpc>
                <a:spcPct val="90000"/>
              </a:lnSpc>
              <a:buFontTx/>
              <a:buAutoNum type="arabicPeriod"/>
            </a:pPr>
            <a:r>
              <a:rPr lang="ru-RU" altLang="ru-RU" smtClean="0"/>
              <a:t>Посмотреть в этимологическом словаре.</a:t>
            </a:r>
          </a:p>
          <a:p>
            <a:pPr marL="609600" indent="-609600" algn="l">
              <a:lnSpc>
                <a:spcPct val="90000"/>
              </a:lnSpc>
              <a:buFontTx/>
              <a:buAutoNum type="arabicPeriod"/>
            </a:pPr>
            <a:endParaRPr lang="ru-RU" altLang="ru-RU" smtClean="0"/>
          </a:p>
        </p:txBody>
      </p:sp>
      <p:pic>
        <p:nvPicPr>
          <p:cNvPr id="30725" name="Picture 4" descr="C:\Users\1\Pictures\КАРТИНКИ\АНИМИРОВАННЫЕ КАРТИНКИ\1 (363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9125" y="5500688"/>
            <a:ext cx="228600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2011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4"/>
          <p:cNvSpPr>
            <a:spLocks noGrp="1" noChangeArrowheads="1"/>
          </p:cNvSpPr>
          <p:nvPr>
            <p:ph type="title"/>
          </p:nvPr>
        </p:nvSpPr>
        <p:spPr>
          <a:xfrm>
            <a:off x="3071814" y="549275"/>
            <a:ext cx="6696075" cy="9223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i="1" smtClean="0">
                <a:solidFill>
                  <a:schemeClr val="accent2"/>
                </a:solidFill>
              </a:rPr>
              <a:t>Дополни предложения: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151784" y="1471614"/>
            <a:ext cx="4286250" cy="3660775"/>
          </a:xfrm>
        </p:spPr>
        <p:txBody>
          <a:bodyPr/>
          <a:lstStyle/>
          <a:p>
            <a:pPr eaLnBrk="1" hangingPunct="1"/>
            <a:r>
              <a:rPr lang="ru-RU" altLang="ru-RU" b="1" i="1" dirty="0" smtClean="0">
                <a:solidFill>
                  <a:srgbClr val="009900"/>
                </a:solidFill>
              </a:rPr>
              <a:t>Я узнал(а) …</a:t>
            </a:r>
          </a:p>
          <a:p>
            <a:pPr eaLnBrk="1" hangingPunct="1"/>
            <a:r>
              <a:rPr lang="ru-RU" altLang="ru-RU" b="1" i="1" dirty="0" smtClean="0">
                <a:solidFill>
                  <a:srgbClr val="009900"/>
                </a:solidFill>
              </a:rPr>
              <a:t>Я удивился(ась) …</a:t>
            </a:r>
          </a:p>
          <a:p>
            <a:pPr eaLnBrk="1" hangingPunct="1"/>
            <a:r>
              <a:rPr lang="ru-RU" altLang="ru-RU" b="1" i="1" dirty="0" smtClean="0">
                <a:solidFill>
                  <a:srgbClr val="009900"/>
                </a:solidFill>
              </a:rPr>
              <a:t>Я вспомнил(а) …</a:t>
            </a:r>
          </a:p>
          <a:p>
            <a:pPr eaLnBrk="1" hangingPunct="1"/>
            <a:r>
              <a:rPr lang="ru-RU" altLang="ru-RU" b="1" i="1" dirty="0" smtClean="0">
                <a:solidFill>
                  <a:srgbClr val="009900"/>
                </a:solidFill>
              </a:rPr>
              <a:t>Я задумался(ась) …</a:t>
            </a:r>
          </a:p>
          <a:p>
            <a:pPr eaLnBrk="1" hangingPunct="1"/>
            <a:endParaRPr lang="ru-RU" altLang="ru-RU" b="1" i="1" dirty="0" smtClean="0">
              <a:solidFill>
                <a:srgbClr val="009900"/>
              </a:solidFill>
            </a:endParaRPr>
          </a:p>
          <a:p>
            <a:pPr eaLnBrk="1" hangingPunct="1">
              <a:buFontTx/>
              <a:buNone/>
            </a:pPr>
            <a:endParaRPr lang="ru-RU" altLang="ru-RU" b="1" i="1" dirty="0" smtClean="0">
              <a:solidFill>
                <a:srgbClr val="009900"/>
              </a:solidFill>
            </a:endParaRPr>
          </a:p>
        </p:txBody>
      </p:sp>
      <p:pic>
        <p:nvPicPr>
          <p:cNvPr id="5" name="Picture 9" descr="сканирование00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4678" y="1668611"/>
            <a:ext cx="282575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4743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809720" y="1071546"/>
          <a:ext cx="442915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/>
        </p:nvGraphicFramePr>
        <p:xfrm>
          <a:off x="5953156" y="1000108"/>
          <a:ext cx="442915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18223117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524000" y="549275"/>
            <a:ext cx="9144000" cy="2057400"/>
          </a:xfrm>
          <a:ln>
            <a:miter lim="800000"/>
            <a:headEnd/>
            <a:tailEnd/>
          </a:ln>
        </p:spPr>
        <p:txBody>
          <a:bodyPr vert="horz" lIns="0" tIns="45720" rIns="18288" bIns="45720" rtlCol="0" anchor="ctr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marR="45720" indent="0" algn="ctr">
              <a:buClr>
                <a:schemeClr val="accent3"/>
              </a:buClr>
              <a:buSzPct val="95000"/>
              <a:buNone/>
              <a:defRPr/>
            </a:pPr>
            <a:r>
              <a:rPr lang="ru-RU" sz="6600" b="1" i="1" spc="600" dirty="0">
                <a:ln w="38100"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</a:rPr>
              <a:t>Зимующие птицы Якутии </a:t>
            </a:r>
          </a:p>
        </p:txBody>
      </p:sp>
      <p:pic>
        <p:nvPicPr>
          <p:cNvPr id="4" name="Picture 6" descr="сканирование00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7848" y="2617308"/>
            <a:ext cx="2520280" cy="346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955080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 descr="сканирование00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9876" y="1"/>
            <a:ext cx="2911475" cy="400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2135189" y="2636839"/>
            <a:ext cx="201612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/>
              <a:t>ВОРОНА</a:t>
            </a:r>
          </a:p>
        </p:txBody>
      </p:sp>
      <p:pic>
        <p:nvPicPr>
          <p:cNvPr id="5124" name="Picture 6" descr="Просмотреть картинку полностью">
            <a:hlinkClick r:id="rId3"/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919288" y="3500439"/>
            <a:ext cx="4032250" cy="3017837"/>
          </a:xfrm>
        </p:spPr>
      </p:pic>
      <p:pic>
        <p:nvPicPr>
          <p:cNvPr id="5125" name="Picture 8" descr="Просмотреть картинку полностью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7188" y="2420939"/>
            <a:ext cx="3960812" cy="336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 Box 9"/>
          <p:cNvSpPr txBox="1">
            <a:spLocks noChangeArrowheads="1"/>
          </p:cNvSpPr>
          <p:nvPr/>
        </p:nvSpPr>
        <p:spPr bwMode="auto">
          <a:xfrm>
            <a:off x="8328026" y="1844676"/>
            <a:ext cx="178752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/>
              <a:t>ВОРОБЕЙ</a:t>
            </a:r>
          </a:p>
        </p:txBody>
      </p:sp>
      <p:sp>
        <p:nvSpPr>
          <p:cNvPr id="5127" name="Text Box 11"/>
          <p:cNvSpPr txBox="1">
            <a:spLocks noChangeArrowheads="1"/>
          </p:cNvSpPr>
          <p:nvPr/>
        </p:nvSpPr>
        <p:spPr bwMode="auto">
          <a:xfrm>
            <a:off x="6816725" y="765176"/>
            <a:ext cx="3398838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/>
              <a:t>РОЗОВАЯ ЧАЙКА</a:t>
            </a:r>
          </a:p>
        </p:txBody>
      </p:sp>
    </p:spTree>
    <p:extLst>
      <p:ext uri="{BB962C8B-B14F-4D97-AF65-F5344CB8AC3E}">
        <p14:creationId xmlns:p14="http://schemas.microsoft.com/office/powerpoint/2010/main" xmlns="" val="149331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Просмотреть картинку полностью">
            <a:hlinkClick r:id="rId2"/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55776" y="877889"/>
            <a:ext cx="2873375" cy="4103687"/>
          </a:xfrm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2559844" y="5126039"/>
            <a:ext cx="1265237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 dirty="0"/>
              <a:t>ДЯТЕЛ</a:t>
            </a:r>
          </a:p>
        </p:txBody>
      </p:sp>
      <p:pic>
        <p:nvPicPr>
          <p:cNvPr id="6148" name="Picture 6" descr="сканирование00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3114" y="260350"/>
            <a:ext cx="295433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4872038" y="4508501"/>
            <a:ext cx="2106612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/>
              <a:t>КУРОПАТКА</a:t>
            </a:r>
          </a:p>
        </p:txBody>
      </p:sp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7451" y="1133476"/>
            <a:ext cx="2968625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 Box 9"/>
          <p:cNvSpPr txBox="1">
            <a:spLocks noChangeArrowheads="1"/>
          </p:cNvSpPr>
          <p:nvPr/>
        </p:nvSpPr>
        <p:spPr bwMode="auto">
          <a:xfrm>
            <a:off x="8616281" y="4745772"/>
            <a:ext cx="1363663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 dirty="0"/>
              <a:t>ФИЛИН</a:t>
            </a:r>
          </a:p>
        </p:txBody>
      </p:sp>
    </p:spTree>
    <p:extLst>
      <p:ext uri="{BB962C8B-B14F-4D97-AF65-F5344CB8AC3E}">
        <p14:creationId xmlns:p14="http://schemas.microsoft.com/office/powerpoint/2010/main" xmlns="" val="146041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Просмотреть картинку полностью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3389" y="3284538"/>
            <a:ext cx="3419475" cy="313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2208214" y="2492376"/>
            <a:ext cx="1747837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/>
              <a:t>СИНИЦА</a:t>
            </a:r>
          </a:p>
        </p:txBody>
      </p:sp>
      <p:pic>
        <p:nvPicPr>
          <p:cNvPr id="7172" name="Picture 7" descr="sneg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8164" y="3644900"/>
            <a:ext cx="3779837" cy="264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8075614" y="2924176"/>
            <a:ext cx="2592387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/>
              <a:t>СНЕГИРЬ</a:t>
            </a:r>
          </a:p>
        </p:txBody>
      </p:sp>
      <p:pic>
        <p:nvPicPr>
          <p:cNvPr id="7174" name="Picture 9" descr="сканирование00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3113" y="404814"/>
            <a:ext cx="282575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 Box 11"/>
          <p:cNvSpPr txBox="1">
            <a:spLocks noChangeArrowheads="1"/>
          </p:cNvSpPr>
          <p:nvPr/>
        </p:nvSpPr>
        <p:spPr bwMode="auto">
          <a:xfrm>
            <a:off x="7391400" y="765176"/>
            <a:ext cx="3030538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500" b="1"/>
              <a:t>ПОЛЯРНАЯ СОВА</a:t>
            </a:r>
          </a:p>
        </p:txBody>
      </p:sp>
    </p:spTree>
    <p:extLst>
      <p:ext uri="{BB962C8B-B14F-4D97-AF65-F5344CB8AC3E}">
        <p14:creationId xmlns:p14="http://schemas.microsoft.com/office/powerpoint/2010/main" xmlns="" val="226312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1" y="274639"/>
            <a:ext cx="5580063" cy="922337"/>
          </a:xfrm>
        </p:spPr>
        <p:txBody>
          <a:bodyPr/>
          <a:lstStyle/>
          <a:p>
            <a:pPr eaLnBrk="1" hangingPunct="1"/>
            <a:r>
              <a:rPr lang="ru-RU" altLang="ru-RU" sz="3600" b="1" i="1">
                <a:solidFill>
                  <a:schemeClr val="accent2"/>
                </a:solidFill>
              </a:rPr>
              <a:t>КОРМУШКИ ДЛЯ ПТИЦ</a:t>
            </a:r>
          </a:p>
        </p:txBody>
      </p:sp>
      <p:pic>
        <p:nvPicPr>
          <p:cNvPr id="8196" name="Picture 5" descr="iCA5E8T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2625" y="620714"/>
            <a:ext cx="302418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6" descr="67449945_1260708933_kormushkadlyapt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141663"/>
            <a:ext cx="4248150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 descr="Картинка 13 из 125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79577" y="1630949"/>
            <a:ext cx="2930525" cy="3932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5492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а 23 из 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11243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991544" y="476400"/>
            <a:ext cx="8229600" cy="1368425"/>
          </a:xfrm>
        </p:spPr>
        <p:txBody>
          <a:bodyPr/>
          <a:lstStyle/>
          <a:p>
            <a:pPr eaLnBrk="1" hangingPunct="1"/>
            <a:r>
              <a:rPr lang="ru-RU" altLang="ru-RU" sz="4000" b="1" i="1" dirty="0">
                <a:solidFill>
                  <a:schemeClr val="accent5">
                    <a:lumMod val="50000"/>
                  </a:schemeClr>
                </a:solidFill>
              </a:rPr>
              <a:t>Тема урока:</a:t>
            </a:r>
            <a:br>
              <a:rPr lang="ru-RU" altLang="ru-RU" sz="4000" b="1" i="1" dirty="0">
                <a:solidFill>
                  <a:schemeClr val="accent5">
                    <a:lumMod val="50000"/>
                  </a:schemeClr>
                </a:solidFill>
              </a:rPr>
            </a:br>
            <a:endParaRPr lang="ru-RU" altLang="ru-RU" sz="40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968581" y="1484785"/>
            <a:ext cx="8229600" cy="33448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5000" b="1" i="1" dirty="0">
                <a:solidFill>
                  <a:schemeClr val="accent1">
                    <a:lumMod val="50000"/>
                  </a:schemeClr>
                </a:solidFill>
              </a:rPr>
              <a:t>Непроверяемые</a:t>
            </a:r>
          </a:p>
          <a:p>
            <a:pPr algn="ctr" eaLnBrk="1" hangingPunct="1">
              <a:buFontTx/>
              <a:buNone/>
            </a:pPr>
            <a:r>
              <a:rPr lang="ru-RU" altLang="ru-RU" sz="5000" b="1" i="1" dirty="0">
                <a:solidFill>
                  <a:schemeClr val="accent1">
                    <a:lumMod val="50000"/>
                  </a:schemeClr>
                </a:solidFill>
              </a:rPr>
              <a:t>Безударные гласные </a:t>
            </a:r>
          </a:p>
          <a:p>
            <a:pPr algn="ctr" eaLnBrk="1" hangingPunct="1">
              <a:buFontTx/>
              <a:buNone/>
            </a:pPr>
            <a:r>
              <a:rPr lang="ru-RU" altLang="ru-RU" sz="5000" b="1" i="1" dirty="0">
                <a:solidFill>
                  <a:schemeClr val="accent1">
                    <a:lumMod val="50000"/>
                  </a:schemeClr>
                </a:solidFill>
              </a:rPr>
              <a:t>в корне   слова</a:t>
            </a:r>
          </a:p>
        </p:txBody>
      </p:sp>
    </p:spTree>
    <p:extLst>
      <p:ext uri="{BB962C8B-B14F-4D97-AF65-F5344CB8AC3E}">
        <p14:creationId xmlns:p14="http://schemas.microsoft.com/office/powerpoint/2010/main" xmlns="" val="66828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EE8011"/>
      </a:accent1>
      <a:accent2>
        <a:srgbClr val="CEC079"/>
      </a:accent2>
      <a:accent3>
        <a:srgbClr val="93A569"/>
      </a:accent3>
      <a:accent4>
        <a:srgbClr val="69A58B"/>
      </a:accent4>
      <a:accent5>
        <a:srgbClr val="6DAABD"/>
      </a:accent5>
      <a:accent6>
        <a:srgbClr val="B24A4B"/>
      </a:accent6>
      <a:hlink>
        <a:srgbClr val="EE8E11"/>
      </a:hlink>
      <a:folHlink>
        <a:srgbClr val="BFAE7F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686B1E04-F35C-4AB5-985D-0C358CA110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Главное мероприятие</Template>
  <TotalTime>18</TotalTime>
  <Words>182</Words>
  <Application>Microsoft Office PowerPoint</Application>
  <PresentationFormat>Произвольный</PresentationFormat>
  <Paragraphs>58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Главное мероприятие</vt:lpstr>
      <vt:lpstr>Русский язык 2 класс Программа         «Планета знаний»                               Учитель начальных классов                                                                                                                   Угарова Лена Иннокентьевна                                                                                                                           МОБУ СОШ №31 г.Якутска</vt:lpstr>
      <vt:lpstr> Как правильно написать слова с проверяемой безударной гласной в корне?</vt:lpstr>
      <vt:lpstr>Слайд 3</vt:lpstr>
      <vt:lpstr>Слайд 4</vt:lpstr>
      <vt:lpstr>Слайд 5</vt:lpstr>
      <vt:lpstr>Слайд 6</vt:lpstr>
      <vt:lpstr>КОРМУШКИ ДЛЯ ПТИЦ</vt:lpstr>
      <vt:lpstr>Слайд 8</vt:lpstr>
      <vt:lpstr>Тема урока: </vt:lpstr>
      <vt:lpstr>Памятка: Как правильно написать слова с непроверяемой безударной  гласной в корне ?</vt:lpstr>
      <vt:lpstr>Слайд 11</vt:lpstr>
      <vt:lpstr>Памятка: Как правильно написать слова с непроверяемой безударной  гласной в корне ?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Памятка: Как правильно написать слова с непроверяемой безударной гласной в корне ?</vt:lpstr>
      <vt:lpstr>Дополни предложения: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язык 2 класс Программа         «Планета знаний»                               Учитель начальных классов                                                                                                                   Угарова Лена Иннокентьевна                                                                                                                           МОБУ СОШ №31 г.Якутска</dc:title>
  <dc:creator>user</dc:creator>
  <cp:lastModifiedBy>Ученик</cp:lastModifiedBy>
  <cp:revision>4</cp:revision>
  <dcterms:created xsi:type="dcterms:W3CDTF">2015-01-23T12:04:21Z</dcterms:created>
  <dcterms:modified xsi:type="dcterms:W3CDTF">2015-01-24T01:55:55Z</dcterms:modified>
</cp:coreProperties>
</file>