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57"/>
  </p:notesMasterIdLst>
  <p:sldIdLst>
    <p:sldId id="310" r:id="rId2"/>
    <p:sldId id="356" r:id="rId3"/>
    <p:sldId id="256" r:id="rId4"/>
    <p:sldId id="346" r:id="rId5"/>
    <p:sldId id="261" r:id="rId6"/>
    <p:sldId id="312" r:id="rId7"/>
    <p:sldId id="313" r:id="rId8"/>
    <p:sldId id="315" r:id="rId9"/>
    <p:sldId id="314" r:id="rId10"/>
    <p:sldId id="348" r:id="rId11"/>
    <p:sldId id="347" r:id="rId12"/>
    <p:sldId id="317" r:id="rId13"/>
    <p:sldId id="262" r:id="rId14"/>
    <p:sldId id="259" r:id="rId15"/>
    <p:sldId id="300" r:id="rId16"/>
    <p:sldId id="265" r:id="rId17"/>
    <p:sldId id="321" r:id="rId18"/>
    <p:sldId id="323" r:id="rId19"/>
    <p:sldId id="325" r:id="rId20"/>
    <p:sldId id="355" r:id="rId21"/>
    <p:sldId id="354" r:id="rId22"/>
    <p:sldId id="274" r:id="rId23"/>
    <p:sldId id="264" r:id="rId24"/>
    <p:sldId id="327" r:id="rId25"/>
    <p:sldId id="326" r:id="rId26"/>
    <p:sldId id="328" r:id="rId27"/>
    <p:sldId id="276" r:id="rId28"/>
    <p:sldId id="277" r:id="rId29"/>
    <p:sldId id="333" r:id="rId30"/>
    <p:sldId id="335" r:id="rId31"/>
    <p:sldId id="334" r:id="rId32"/>
    <p:sldId id="336" r:id="rId33"/>
    <p:sldId id="331" r:id="rId34"/>
    <p:sldId id="352" r:id="rId35"/>
    <p:sldId id="266" r:id="rId36"/>
    <p:sldId id="280" r:id="rId37"/>
    <p:sldId id="281" r:id="rId38"/>
    <p:sldId id="337" r:id="rId39"/>
    <p:sldId id="296" r:id="rId40"/>
    <p:sldId id="290" r:id="rId41"/>
    <p:sldId id="288" r:id="rId42"/>
    <p:sldId id="289" r:id="rId43"/>
    <p:sldId id="309" r:id="rId44"/>
    <p:sldId id="340" r:id="rId45"/>
    <p:sldId id="339" r:id="rId46"/>
    <p:sldId id="357" r:id="rId47"/>
    <p:sldId id="359" r:id="rId48"/>
    <p:sldId id="358" r:id="rId49"/>
    <p:sldId id="269" r:id="rId50"/>
    <p:sldId id="338" r:id="rId51"/>
    <p:sldId id="349" r:id="rId52"/>
    <p:sldId id="342" r:id="rId53"/>
    <p:sldId id="350" r:id="rId54"/>
    <p:sldId id="344" r:id="rId55"/>
    <p:sldId id="294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  <a:srgbClr val="0033CC"/>
    <a:srgbClr val="0066CC"/>
    <a:srgbClr val="D60093"/>
    <a:srgbClr val="990099"/>
    <a:srgbClr val="000066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8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868BAA9-E8FC-40B2-B383-6E4BC9C10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71749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5596D-6D77-49BF-9145-3A9070B622BF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7BC8BE-6170-4F45-8153-584966D2B681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61C742-E7DE-49B8-AA47-D6BCC7AC9886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E0C995-7090-48BF-92B0-BA8F589E10A8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4154BF-A91B-4E0D-8198-CE7877D5347E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55EBF7-8F61-4B68-94FB-3194CABF84E4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02D70E-73F8-4631-955B-34BA181D172B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54C3D3-5E10-44CD-A8E9-880C82C0AFE1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E00763-82C2-4956-AAD3-AAFC10A11971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3B282C-82F0-45FE-B970-7BE951D6EE7A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4370D7-A869-43F2-9B0C-5B8757B75E40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13599D-9962-4533-B267-4EBC83B15A4C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13599D-9962-4533-B267-4EBC83B15A4C}" type="slidenum">
              <a:rPr lang="ru-RU" smtClean="0"/>
              <a:pPr/>
              <a:t>41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A8303F-62AF-47E0-9BC7-3B6C29F17E58}" type="slidenum">
              <a:rPr lang="ru-RU" smtClean="0"/>
              <a:pPr/>
              <a:t>42</a:t>
            </a:fld>
            <a:endParaRPr lang="ru-RU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9A1EC4-64ED-40B8-9444-ECD68D0527AD}" type="slidenum">
              <a:rPr lang="ru-RU" smtClean="0"/>
              <a:pPr/>
              <a:t>43</a:t>
            </a:fld>
            <a:endParaRPr lang="ru-RU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992882-00DE-41BB-BBFF-C75D0D74C8F2}" type="slidenum">
              <a:rPr lang="ru-RU" smtClean="0"/>
              <a:pPr/>
              <a:t>49</a:t>
            </a:fld>
            <a:endParaRPr lang="ru-RU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6389AA-539A-46F2-8B84-807D152D12F2}" type="slidenum">
              <a:rPr lang="ru-RU" smtClean="0"/>
              <a:pPr/>
              <a:t>55</a:t>
            </a:fld>
            <a:endParaRPr lang="ru-RU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66E2C2-7B71-46ED-BBBC-18D468E7DE7B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4E45B6-F4EA-4363-8E6B-36840EB06D14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646AF-5A23-4959-A711-4C2C915FE6D4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AF711B-12C9-45CF-A84D-C32975CE3CB9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006178-DB29-4ACB-8CCC-6A0BC25A7524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030774-A143-4A46-A7EC-496C39142CE3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E93796-D56E-49AB-B1FF-F25E6CE973BC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F1113-F1AA-4E1D-AA8F-51F3EF753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508CB-C3EE-4E15-B2D7-F79D1275D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6793-9AC9-4D55-A61B-46B4204D4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0CC30-00EE-475F-8707-D10655ED1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2D3A4-E681-43BE-9263-3BFE80D22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8C265-61CE-4236-9235-2E613132D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CEA20-4610-4CBA-90D3-BDCA5477B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BCA18-9191-429E-A46D-39BEA7C7F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870E9-3F1B-486A-A5C7-65ED6E4B1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38C4C-31E5-46D2-84D6-525939750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CBDA0-DAF5-4384-A093-3191E5D12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05ED45B-8712-4B72-BCFA-1E661BDF0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spd="med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5;&#1086;&#1073;&#1077;&#1076;&#1072;.%201%20&#1089;&#1077;&#1085;&#1090;&#1103;&#1073;&#1088;&#1103;.%20&#1057;&#1072;&#1084;&#1089;&#1086;&#1085;&#1086;&#1074;&#1072;\&#1057;&#1057;&#1057;&#1056;%20&#1086;&#1073;&#1088;&#1077;&#1079;&#1072;&#1085;&#1085;&#1072;&#1103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5;&#1086;&#1073;&#1077;&#1076;&#1072;.%201%20&#1089;&#1077;&#1085;&#1090;&#1103;&#1073;&#1088;&#1103;.%20&#1057;&#1072;&#1084;&#1089;&#1086;&#1085;&#1086;&#1074;&#1072;\&#1086;&#1073;&#1088;&#1077;&#1079;&#1082;&#1072;15_&#1044;&#1086;_&#1089;&#1074;&#1080;&#1076;&#1072;&#1085;&#1080;&#1103;,_&#1084;&#1072;&#1083;&#1100;&#1095;&#1080;&#1082;&#1080;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5;&#1086;&#1073;&#1077;&#1076;&#1072;.%201%20&#1089;&#1077;&#1085;&#1090;&#1103;&#1073;&#1088;&#1103;.%20&#1057;&#1072;&#1084;&#1089;&#1086;&#1085;&#1086;&#1074;&#1072;\&#1086;&#1073;&#1088;&#1077;&#1079;&#1082;&#1072;&#1052;&#1072;&#1088;&#1082;%20&#1041;&#1077;&#1088;&#1085;&#1077;&#1089;%20-%20&#1046;&#1091;&#1088;&#1072;&#1074;&#1083;&#1080;.mp3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5;&#1072;%20&#1089;&#1072;&#1081;&#1090;\&#1044;&#1077;&#1085;&#1100;%20&#1055;&#1086;&#1073;&#1077;&#1076;&#1099;\pod_nebom_Rossii_plus.wav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5;&#1086;&#1073;&#1077;&#1076;&#1072;.%201%20&#1089;&#1077;&#1085;&#1090;&#1103;&#1073;&#1088;&#1103;.%20&#1057;&#1072;&#1084;&#1089;&#1086;&#1085;&#1086;&#1074;&#1072;\Golos_Levitana_-_Nachalo_vojny_(iPlayer.fm).mp3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5;&#1086;&#1073;&#1077;&#1076;&#1072;.%201%20&#1089;&#1077;&#1085;&#1090;&#1103;&#1073;&#1088;&#1103;.%20&#1057;&#1072;&#1084;&#1089;&#1086;&#1085;&#1086;&#1074;&#1072;\&#1052;&#1086;&#1094;&#1072;&#1088;&#1090;%20&#1086;&#1073;&#1088;&#1077;&#1079;&#1072;&#1085;&#1085;&#1099;&#1081;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7056784" cy="230425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Войны священные страницы навеки в памяти людской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013176"/>
            <a:ext cx="4320480" cy="1512168"/>
          </a:xfrm>
        </p:spPr>
        <p:txBody>
          <a:bodyPr/>
          <a:lstStyle/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Подготовили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Сачкова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Ирина Викторовна, </a:t>
            </a: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учитель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русского языка и литературы</a:t>
            </a: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Самсонова Татьяна Владимировна, </a:t>
            </a: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учитель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истории и обществознания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404664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СШ №4 г.Щекино, Тульская область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378" name="Picture 2" descr="Автобалаган"/>
          <p:cNvPicPr>
            <a:picLocks noChangeAspect="1" noChangeArrowheads="1"/>
          </p:cNvPicPr>
          <p:nvPr/>
        </p:nvPicPr>
        <p:blipFill>
          <a:blip r:embed="rId2" cstate="print"/>
          <a:srcRect t="4456" b="12370"/>
          <a:stretch>
            <a:fillRect/>
          </a:stretch>
        </p:blipFill>
        <p:spPr bwMode="auto">
          <a:xfrm>
            <a:off x="539552" y="3212976"/>
            <a:ext cx="4896544" cy="30484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Библиотека №1\Рабочий стол\Победа\дети вой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441989" cy="58087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Библиотека №1\Рабочий стол\Победа\дети, обстр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024822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C:\Documents and Settings\Библиотека №1\Рабочий стол\Победа\бой.jp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395536" y="404664"/>
            <a:ext cx="8564145" cy="59766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 cstate="print"/>
          <a:srcRect b="4945"/>
          <a:stretch>
            <a:fillRect/>
          </a:stretch>
        </p:blipFill>
        <p:spPr bwMode="auto">
          <a:xfrm>
            <a:off x="251520" y="332656"/>
            <a:ext cx="8761164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15888"/>
            <a:ext cx="59055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ССР обрезан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Когда же началась война и с кем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595664" cy="2791867"/>
          </a:xfrm>
          <a:prstGeom prst="rect">
            <a:avLst/>
          </a:prstGeom>
          <a:noFill/>
        </p:spPr>
      </p:pic>
      <p:pic>
        <p:nvPicPr>
          <p:cNvPr id="81924" name="Picture 4" descr="Легкие танки Вермахта - Легкие танки - Форум клана &quot;Первый гвардейский батальон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9986" y="260649"/>
            <a:ext cx="4066333" cy="3240360"/>
          </a:xfrm>
          <a:prstGeom prst="rect">
            <a:avLst/>
          </a:prstGeom>
          <a:noFill/>
        </p:spPr>
      </p:pic>
      <p:pic>
        <p:nvPicPr>
          <p:cNvPr id="81926" name="Picture 6" descr="Российская Советская Федеративная Социалистическая Республика, РСФСР 2. Общественные науки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4536504" cy="2730975"/>
          </a:xfrm>
          <a:prstGeom prst="rect">
            <a:avLst/>
          </a:prstGeom>
          <a:noFill/>
        </p:spPr>
      </p:pic>
      <p:pic>
        <p:nvPicPr>
          <p:cNvPr id="81928" name="Picture 8" descr="Взлет немецких пикирующих бомбардировщиков &quot;Юнкерс&quot; Ю-87 - фото Военный альбом 1939, 1940, 1941-19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717032"/>
            <a:ext cx="4144938" cy="27311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232027" cy="314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Библиотека №1\Рабочий стол\Победа\окопы.jpg"/>
          <p:cNvPicPr>
            <a:picLocks noChangeAspect="1" noChangeArrowheads="1"/>
          </p:cNvPicPr>
          <p:nvPr/>
        </p:nvPicPr>
        <p:blipFill>
          <a:blip r:embed="rId4" cstate="print"/>
          <a:srcRect t="4851"/>
          <a:stretch>
            <a:fillRect/>
          </a:stretch>
        </p:blipFill>
        <p:spPr bwMode="auto">
          <a:xfrm>
            <a:off x="4572000" y="188640"/>
            <a:ext cx="4386263" cy="3130127"/>
          </a:xfrm>
          <a:prstGeom prst="rect">
            <a:avLst/>
          </a:prstGeom>
          <a:noFill/>
        </p:spPr>
      </p:pic>
      <p:pic>
        <p:nvPicPr>
          <p:cNvPr id="4" name="Picture 2" descr="C:\Documents and Settings\Библиотека №1\Рабочий стол\Победа\переправа.jpg"/>
          <p:cNvPicPr>
            <a:picLocks noChangeAspect="1" noChangeArrowheads="1"/>
          </p:cNvPicPr>
          <p:nvPr/>
        </p:nvPicPr>
        <p:blipFill>
          <a:blip r:embed="rId5" cstate="print"/>
          <a:srcRect b="6269"/>
          <a:stretch>
            <a:fillRect/>
          </a:stretch>
        </p:blipFill>
        <p:spPr bwMode="auto">
          <a:xfrm>
            <a:off x="107504" y="3645024"/>
            <a:ext cx="4355976" cy="2902696"/>
          </a:xfrm>
          <a:prstGeom prst="rect">
            <a:avLst/>
          </a:prstGeom>
          <a:noFill/>
        </p:spPr>
      </p:pic>
      <p:pic>
        <p:nvPicPr>
          <p:cNvPr id="5" name="Picture 2" descr="C:\Documents and Settings\Библиотека №1\Рабочий стол\Победа\Яки.jpg"/>
          <p:cNvPicPr>
            <a:picLocks noChangeAspect="1" noChangeArrowheads="1"/>
          </p:cNvPicPr>
          <p:nvPr/>
        </p:nvPicPr>
        <p:blipFill>
          <a:blip r:embed="rId6" cstate="print"/>
          <a:srcRect t="5901"/>
          <a:stretch>
            <a:fillRect/>
          </a:stretch>
        </p:blipFill>
        <p:spPr bwMode="auto">
          <a:xfrm>
            <a:off x="4644008" y="3501008"/>
            <a:ext cx="4283968" cy="30233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Documents and Settings\Библиотека №1\Рабочий стол\Победа\обор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76456" cy="61684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C:\Documents and Settings\Библиотека №1\Рабочий стол\Победа\ранение.jpg"/>
          <p:cNvPicPr>
            <a:picLocks noChangeAspect="1" noChangeArrowheads="1"/>
          </p:cNvPicPr>
          <p:nvPr/>
        </p:nvPicPr>
        <p:blipFill>
          <a:blip r:embed="rId2" cstate="print"/>
          <a:srcRect b="5757"/>
          <a:stretch>
            <a:fillRect/>
          </a:stretch>
        </p:blipFill>
        <p:spPr bwMode="auto">
          <a:xfrm>
            <a:off x="683568" y="548680"/>
            <a:ext cx="7899676" cy="58326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C:\Documents and Settings\Библиотека №1\Рабочий стол\Победа\катюша.jpg"/>
          <p:cNvPicPr>
            <a:picLocks noChangeAspect="1" noChangeArrowheads="1"/>
          </p:cNvPicPr>
          <p:nvPr/>
        </p:nvPicPr>
        <p:blipFill>
          <a:blip r:embed="rId2" cstate="print"/>
          <a:srcRect b="7063"/>
          <a:stretch>
            <a:fillRect/>
          </a:stretch>
        </p:blipFill>
        <p:spPr bwMode="auto">
          <a:xfrm>
            <a:off x="827584" y="692696"/>
            <a:ext cx="7780809" cy="55938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2214554"/>
            <a:ext cx="4643470" cy="139858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4000504"/>
            <a:ext cx="2000264" cy="1638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8546" name="Picture 2" descr="C:\Documents and Settings\Библиотека №1\Рабочий стол\Победа\курган 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6114727" cy="624655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Победа\дети,солдаты.jpg"/>
          <p:cNvPicPr>
            <a:picLocks noChangeAspect="1" noChangeArrowheads="1"/>
          </p:cNvPicPr>
          <p:nvPr/>
        </p:nvPicPr>
        <p:blipFill>
          <a:blip r:embed="rId2" cstate="print"/>
          <a:srcRect b="7312"/>
          <a:stretch>
            <a:fillRect/>
          </a:stretch>
        </p:blipFill>
        <p:spPr bwMode="auto">
          <a:xfrm>
            <a:off x="1691680" y="332656"/>
            <a:ext cx="5645312" cy="59898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обеда\дети,зав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480"/>
            <a:ext cx="6929486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b="4961"/>
          <a:stretch>
            <a:fillRect/>
          </a:stretch>
        </p:blipFill>
        <p:spPr bwMode="auto">
          <a:xfrm>
            <a:off x="323528" y="332656"/>
            <a:ext cx="8639474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50006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 cstate="print"/>
          <a:srcRect b="16784"/>
          <a:stretch>
            <a:fillRect/>
          </a:stretch>
        </p:blipFill>
        <p:spPr bwMode="auto">
          <a:xfrm>
            <a:off x="4283968" y="2852936"/>
            <a:ext cx="464343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Библиотека №1\Рабочий стол\Победа\дети,тру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620000" cy="60007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Библиотека №1\Рабочий стол\Победа\дети,госпит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61171" cy="5949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война Записи с меткой война Дневник Валерия Степановича Звонов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09624" cy="624197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48464" cy="656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2716"/>
          <a:stretch>
            <a:fillRect/>
          </a:stretch>
        </p:blipFill>
        <p:spPr bwMode="auto">
          <a:xfrm>
            <a:off x="539552" y="332656"/>
            <a:ext cx="8127216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 cstate="print"/>
          <a:srcRect b="3801"/>
          <a:stretch>
            <a:fillRect/>
          </a:stretch>
        </p:blipFill>
        <p:spPr bwMode="auto">
          <a:xfrm>
            <a:off x="251520" y="332656"/>
            <a:ext cx="8644981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3" cstate="print"/>
          <a:srcRect l="-586" t="10974" r="321" b="10980"/>
          <a:stretch>
            <a:fillRect/>
          </a:stretch>
        </p:blipFill>
        <p:spPr bwMode="auto">
          <a:xfrm>
            <a:off x="1691680" y="188913"/>
            <a:ext cx="604867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8748464" cy="656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Библиотека №1\Рабочий стол\Победа\письмо,  треугольники.jpg"/>
          <p:cNvPicPr>
            <a:picLocks noChangeAspect="1" noChangeArrowheads="1"/>
          </p:cNvPicPr>
          <p:nvPr/>
        </p:nvPicPr>
        <p:blipFill>
          <a:blip r:embed="rId2" cstate="print"/>
          <a:srcRect b="6264"/>
          <a:stretch>
            <a:fillRect/>
          </a:stretch>
        </p:blipFill>
        <p:spPr bwMode="auto">
          <a:xfrm>
            <a:off x="323528" y="620688"/>
            <a:ext cx="8571495" cy="57606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Библиотека №1\Рабочий стол\Победа\строительство  укреплений, женщи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4327"/>
            <a:ext cx="4320480" cy="3212665"/>
          </a:xfrm>
          <a:prstGeom prst="rect">
            <a:avLst/>
          </a:prstGeom>
          <a:noFill/>
        </p:spPr>
      </p:pic>
      <p:pic>
        <p:nvPicPr>
          <p:cNvPr id="4" name="Picture 2" descr="C:\Documents and Settings\Библиотека №1\Рабочий стол\Победа\изготовлеие снарядов, женщин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344483" cy="3258362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405686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 b="9240"/>
          <a:stretch>
            <a:fillRect/>
          </a:stretch>
        </p:blipFill>
        <p:spPr bwMode="auto">
          <a:xfrm>
            <a:off x="107504" y="3429000"/>
            <a:ext cx="443372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Библиотека изображений &quot;РИА Новост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717032"/>
            <a:ext cx="5135563" cy="2896599"/>
          </a:xfrm>
          <a:prstGeom prst="rect">
            <a:avLst/>
          </a:prstGeom>
          <a:noFill/>
        </p:spPr>
      </p:pic>
      <p:pic>
        <p:nvPicPr>
          <p:cNvPr id="1027" name="Picture 3" descr="F:\Победа\девушки,  женщины.jpg"/>
          <p:cNvPicPr>
            <a:picLocks noChangeAspect="1" noChangeArrowheads="1"/>
          </p:cNvPicPr>
          <p:nvPr/>
        </p:nvPicPr>
        <p:blipFill>
          <a:blip r:embed="rId3" cstate="print"/>
          <a:srcRect b="6337"/>
          <a:stretch>
            <a:fillRect/>
          </a:stretch>
        </p:blipFill>
        <p:spPr bwMode="auto">
          <a:xfrm rot="20930184">
            <a:off x="440315" y="538263"/>
            <a:ext cx="4663275" cy="3149834"/>
          </a:xfrm>
          <a:prstGeom prst="rect">
            <a:avLst/>
          </a:prstGeom>
          <a:noFill/>
        </p:spPr>
      </p:pic>
      <p:pic>
        <p:nvPicPr>
          <p:cNvPr id="3" name="Picture 2" descr="C:\Documents and Settings\Библиотека №1\Рабочий стол\Победа\медсестра, женщин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60648"/>
            <a:ext cx="3433828" cy="43666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2656"/>
            <a:ext cx="4429125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0787" y="404664"/>
            <a:ext cx="3725181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резка15_До_свидания,_мальч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140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/>
          <a:srcRect r="11517"/>
          <a:stretch>
            <a:fillRect/>
          </a:stretch>
        </p:blipFill>
        <p:spPr bwMode="auto">
          <a:xfrm>
            <a:off x="755576" y="260648"/>
            <a:ext cx="756084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21" y="188640"/>
            <a:ext cx="424017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 t="5531" b="3590"/>
          <a:stretch>
            <a:fillRect/>
          </a:stretch>
        </p:blipFill>
        <p:spPr bwMode="auto">
          <a:xfrm>
            <a:off x="179512" y="3429000"/>
            <a:ext cx="439137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717032"/>
            <a:ext cx="406984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Библиотека №1\Рабочий стол\Победа\курган   ма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048648" cy="6036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4" cstate="print"/>
          <a:srcRect b="9861"/>
          <a:stretch>
            <a:fillRect/>
          </a:stretch>
        </p:blipFill>
        <p:spPr bwMode="auto">
          <a:xfrm>
            <a:off x="395536" y="548680"/>
            <a:ext cx="8531293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резкаМарк Бернес 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"/>
            <a:ext cx="91440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76456" cy="650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8755932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7" name="pod_nebom_Rossii_plus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5948363"/>
            <a:ext cx="7493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1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7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Церковный календарь 2012 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960440" cy="5970513"/>
          </a:xfrm>
          <a:prstGeom prst="rect">
            <a:avLst/>
          </a:prstGeom>
          <a:noFill/>
        </p:spPr>
      </p:pic>
      <p:pic>
        <p:nvPicPr>
          <p:cNvPr id="17412" name="Picture 4" descr="Сапун- гора Отдых в Севастопол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8640"/>
            <a:ext cx="4476750" cy="3143250"/>
          </a:xfrm>
          <a:prstGeom prst="rect">
            <a:avLst/>
          </a:prstGeom>
          <a:noFill/>
        </p:spPr>
      </p:pic>
      <p:pic>
        <p:nvPicPr>
          <p:cNvPr id="17414" name="Picture 6" descr="РИА &quot;Оренбуржье&quot; - Губернатора просят помочь в установке плиты памяти оренбуржцам, павшим при обороне Ленингра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429000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деревня Красуха, 3. Фотографии памятник Скорбящая псковитянка. Деревня Красуха. (Псковская область). Россия, Псков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848872" cy="62292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8" name="Picture 6" descr="Soldat.ru * Просмотр темы - &quot; Хатынь. Сожженные деревн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564904"/>
            <a:ext cx="5819800" cy="3877443"/>
          </a:xfrm>
          <a:prstGeom prst="rect">
            <a:avLst/>
          </a:prstGeom>
          <a:noFill/>
        </p:spPr>
      </p:pic>
      <p:pic>
        <p:nvPicPr>
          <p:cNvPr id="115714" name="Picture 2" descr="Памятник Скорбящая псковитянка. Деревня Красуха. - Псковская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4324111" cy="41165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Парады Победы в 1945 году"/>
          <p:cNvPicPr>
            <a:picLocks noChangeAspect="1" noChangeArrowheads="1"/>
          </p:cNvPicPr>
          <p:nvPr/>
        </p:nvPicPr>
        <p:blipFill>
          <a:blip r:embed="rId2" cstate="print"/>
          <a:srcRect t="17325"/>
          <a:stretch>
            <a:fillRect/>
          </a:stretch>
        </p:blipFill>
        <p:spPr bwMode="auto">
          <a:xfrm>
            <a:off x="1907704" y="188640"/>
            <a:ext cx="5256584" cy="3108069"/>
          </a:xfrm>
          <a:prstGeom prst="rect">
            <a:avLst/>
          </a:prstGeom>
          <a:noFill/>
        </p:spPr>
      </p:pic>
      <p:pic>
        <p:nvPicPr>
          <p:cNvPr id="117766" name="Picture 6" descr="Битва за Берлин &quot; История мира. История России и мировая исто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429000"/>
            <a:ext cx="6201544" cy="32152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Продал &quot;Тойоту&quot;, купил &quot;уазики&quot; - и на Берлин Общество Московские 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76456" cy="56600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28625" y="1928813"/>
            <a:ext cx="3132138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ЗНАМЯ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ПОБЕДЫ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60648"/>
            <a:ext cx="4361681" cy="642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Библиотека №1\Рабочий стол\Победа\пленн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57510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Библиотека №1\Рабочий стол\Победа\моряки.jpg"/>
          <p:cNvPicPr>
            <a:picLocks noChangeAspect="1" noChangeArrowheads="1"/>
          </p:cNvPicPr>
          <p:nvPr/>
        </p:nvPicPr>
        <p:blipFill>
          <a:blip r:embed="rId2" cstate="print"/>
          <a:srcRect t="4762"/>
          <a:stretch>
            <a:fillRect/>
          </a:stretch>
        </p:blipFill>
        <p:spPr bwMode="auto">
          <a:xfrm>
            <a:off x="3491880" y="260648"/>
            <a:ext cx="5393131" cy="3659577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 l="5121"/>
          <a:stretch>
            <a:fillRect/>
          </a:stretch>
        </p:blipFill>
        <p:spPr bwMode="auto">
          <a:xfrm>
            <a:off x="323528" y="2924944"/>
            <a:ext cx="48965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Парад Победы - Архив Тульских новостей - MySlo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546301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обеда\красная пплощадь, конец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01544" cy="58511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160224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 l="10820" r="9036"/>
          <a:stretch>
            <a:fillRect/>
          </a:stretch>
        </p:blipFill>
        <p:spPr bwMode="auto">
          <a:xfrm>
            <a:off x="179512" y="99652"/>
            <a:ext cx="8712968" cy="658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548680"/>
            <a:ext cx="67687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800" dirty="0" smtClean="0">
                <a:solidFill>
                  <a:srgbClr val="FF0066"/>
                </a:solidFill>
                <a:latin typeface="Monotype Corsiva" pitchFamily="66" charset="0"/>
                <a:cs typeface="Times New Roman" pitchFamily="18" charset="0"/>
              </a:rPr>
              <a:t>СПАСИБО ЗА ВНИМАНИЕ!</a:t>
            </a:r>
            <a:endParaRPr lang="ru-RU" sz="8800" dirty="0">
              <a:solidFill>
                <a:srgbClr val="FF0066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050" name="Picture 2" descr="1280x1024 память, день победы, праздник, 9 мая, вечная, цветы обои на рабочий стол 375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284984"/>
            <a:ext cx="5387752" cy="33673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C:\Documents and Settings\Библиотека №1\Рабочий стол\Победа\неман  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539293" cy="55630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Библиотека №1\Рабочий стол\Победа\объявление войны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95250"/>
            <a:ext cx="5000625" cy="6667500"/>
          </a:xfrm>
          <a:prstGeom prst="rect">
            <a:avLst/>
          </a:prstGeom>
          <a:noFill/>
        </p:spPr>
      </p:pic>
      <p:pic>
        <p:nvPicPr>
          <p:cNvPr id="3" name="Golos_Levitana_-_Nachalo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2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C:\Documents and Settings\Библиотека №1\Рабочий стол\Победа\Сталинградский фонтан  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Моцарт обрезанны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Documents and Settings\Библиотека №1\Рабочий стол\Победа\артобстрел.jpg"/>
          <p:cNvPicPr>
            <a:picLocks noChangeAspect="1" noChangeArrowheads="1"/>
          </p:cNvPicPr>
          <p:nvPr/>
        </p:nvPicPr>
        <p:blipFill>
          <a:blip r:embed="rId2" cstate="print"/>
          <a:srcRect t="6272" b="6676"/>
          <a:stretch>
            <a:fillRect/>
          </a:stretch>
        </p:blipFill>
        <p:spPr bwMode="auto">
          <a:xfrm>
            <a:off x="251520" y="836712"/>
            <a:ext cx="8676456" cy="50561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</TotalTime>
  <Words>69</Words>
  <Application>Microsoft Office PowerPoint</Application>
  <PresentationFormat>Экран (4:3)</PresentationFormat>
  <Paragraphs>34</Paragraphs>
  <Slides>55</Slides>
  <Notes>24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Оформление по умолчанию</vt:lpstr>
      <vt:lpstr>Войны священные страницы навеки в памяти людской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Андрей</cp:lastModifiedBy>
  <cp:revision>117</cp:revision>
  <dcterms:created xsi:type="dcterms:W3CDTF">2010-04-08T11:32:57Z</dcterms:created>
  <dcterms:modified xsi:type="dcterms:W3CDTF">2015-01-20T14:30:49Z</dcterms:modified>
</cp:coreProperties>
</file>