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2" r:id="rId3"/>
    <p:sldId id="274" r:id="rId4"/>
    <p:sldId id="273" r:id="rId5"/>
    <p:sldId id="283" r:id="rId6"/>
    <p:sldId id="284" r:id="rId7"/>
    <p:sldId id="257" r:id="rId8"/>
    <p:sldId id="261" r:id="rId9"/>
    <p:sldId id="260" r:id="rId10"/>
    <p:sldId id="266" r:id="rId11"/>
    <p:sldId id="276" r:id="rId12"/>
    <p:sldId id="28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  <a:srgbClr val="FDE4CF"/>
    <a:srgbClr val="FBC4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A996-756E-45D6-883E-6C0ADCB40E2F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862C-2D86-4D43-B1ED-07109F416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8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572B-6DC9-4720-B84E-03D09F054DD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8929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2195736" y="908720"/>
            <a:ext cx="4630738" cy="4510088"/>
            <a:chOff x="1200" y="999"/>
            <a:chExt cx="2917" cy="2841"/>
          </a:xfrm>
        </p:grpSpPr>
        <p:sp>
          <p:nvSpPr>
            <p:cNvPr id="6" name="Rectangle 68"/>
            <p:cNvSpPr>
              <a:spLocks noChangeArrowheads="1"/>
            </p:cNvSpPr>
            <p:nvPr/>
          </p:nvSpPr>
          <p:spPr bwMode="auto">
            <a:xfrm>
              <a:off x="1200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1488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>
              <a:off x="1776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2064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72"/>
            <p:cNvSpPr>
              <a:spLocks noChangeArrowheads="1"/>
            </p:cNvSpPr>
            <p:nvPr/>
          </p:nvSpPr>
          <p:spPr bwMode="auto">
            <a:xfrm>
              <a:off x="2358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73"/>
            <p:cNvSpPr>
              <a:spLocks noChangeArrowheads="1"/>
            </p:cNvSpPr>
            <p:nvPr/>
          </p:nvSpPr>
          <p:spPr bwMode="auto">
            <a:xfrm>
              <a:off x="2652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2940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84"/>
            <p:cNvSpPr>
              <a:spLocks noChangeArrowheads="1"/>
            </p:cNvSpPr>
            <p:nvPr/>
          </p:nvSpPr>
          <p:spPr bwMode="auto">
            <a:xfrm>
              <a:off x="3231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94"/>
            <p:cNvSpPr>
              <a:spLocks noChangeArrowheads="1"/>
            </p:cNvSpPr>
            <p:nvPr/>
          </p:nvSpPr>
          <p:spPr bwMode="auto">
            <a:xfrm>
              <a:off x="3525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04"/>
            <p:cNvSpPr>
              <a:spLocks noChangeArrowheads="1"/>
            </p:cNvSpPr>
            <p:nvPr/>
          </p:nvSpPr>
          <p:spPr bwMode="auto">
            <a:xfrm>
              <a:off x="3822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424"/>
            <p:cNvSpPr>
              <a:spLocks noChangeArrowheads="1"/>
            </p:cNvSpPr>
            <p:nvPr/>
          </p:nvSpPr>
          <p:spPr bwMode="auto">
            <a:xfrm>
              <a:off x="1200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425"/>
            <p:cNvSpPr>
              <a:spLocks noChangeArrowheads="1"/>
            </p:cNvSpPr>
            <p:nvPr/>
          </p:nvSpPr>
          <p:spPr bwMode="auto">
            <a:xfrm>
              <a:off x="1488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426"/>
            <p:cNvSpPr>
              <a:spLocks noChangeArrowheads="1"/>
            </p:cNvSpPr>
            <p:nvPr/>
          </p:nvSpPr>
          <p:spPr bwMode="auto">
            <a:xfrm>
              <a:off x="1776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427"/>
            <p:cNvSpPr>
              <a:spLocks noChangeArrowheads="1"/>
            </p:cNvSpPr>
            <p:nvPr/>
          </p:nvSpPr>
          <p:spPr bwMode="auto">
            <a:xfrm>
              <a:off x="2064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428"/>
            <p:cNvSpPr>
              <a:spLocks noChangeArrowheads="1"/>
            </p:cNvSpPr>
            <p:nvPr/>
          </p:nvSpPr>
          <p:spPr bwMode="auto">
            <a:xfrm>
              <a:off x="2358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429"/>
            <p:cNvSpPr>
              <a:spLocks noChangeArrowheads="1"/>
            </p:cNvSpPr>
            <p:nvPr/>
          </p:nvSpPr>
          <p:spPr bwMode="auto">
            <a:xfrm>
              <a:off x="2652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430"/>
            <p:cNvSpPr>
              <a:spLocks noChangeArrowheads="1"/>
            </p:cNvSpPr>
            <p:nvPr/>
          </p:nvSpPr>
          <p:spPr bwMode="auto">
            <a:xfrm>
              <a:off x="2940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31"/>
            <p:cNvSpPr>
              <a:spLocks noChangeArrowheads="1"/>
            </p:cNvSpPr>
            <p:nvPr/>
          </p:nvSpPr>
          <p:spPr bwMode="auto">
            <a:xfrm>
              <a:off x="3231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432"/>
            <p:cNvSpPr>
              <a:spLocks noChangeArrowheads="1"/>
            </p:cNvSpPr>
            <p:nvPr/>
          </p:nvSpPr>
          <p:spPr bwMode="auto">
            <a:xfrm>
              <a:off x="3525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433"/>
            <p:cNvSpPr>
              <a:spLocks noChangeArrowheads="1"/>
            </p:cNvSpPr>
            <p:nvPr/>
          </p:nvSpPr>
          <p:spPr bwMode="auto">
            <a:xfrm>
              <a:off x="3822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438"/>
            <p:cNvSpPr>
              <a:spLocks noChangeArrowheads="1"/>
            </p:cNvSpPr>
            <p:nvPr/>
          </p:nvSpPr>
          <p:spPr bwMode="auto">
            <a:xfrm>
              <a:off x="1200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439"/>
            <p:cNvSpPr>
              <a:spLocks noChangeArrowheads="1"/>
            </p:cNvSpPr>
            <p:nvPr/>
          </p:nvSpPr>
          <p:spPr bwMode="auto">
            <a:xfrm>
              <a:off x="1488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440"/>
            <p:cNvSpPr>
              <a:spLocks noChangeArrowheads="1"/>
            </p:cNvSpPr>
            <p:nvPr/>
          </p:nvSpPr>
          <p:spPr bwMode="auto">
            <a:xfrm>
              <a:off x="1776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441"/>
            <p:cNvSpPr>
              <a:spLocks noChangeArrowheads="1"/>
            </p:cNvSpPr>
            <p:nvPr/>
          </p:nvSpPr>
          <p:spPr bwMode="auto">
            <a:xfrm>
              <a:off x="2064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442"/>
            <p:cNvSpPr>
              <a:spLocks noChangeArrowheads="1"/>
            </p:cNvSpPr>
            <p:nvPr/>
          </p:nvSpPr>
          <p:spPr bwMode="auto">
            <a:xfrm>
              <a:off x="2358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443"/>
            <p:cNvSpPr>
              <a:spLocks noChangeArrowheads="1"/>
            </p:cNvSpPr>
            <p:nvPr/>
          </p:nvSpPr>
          <p:spPr bwMode="auto">
            <a:xfrm>
              <a:off x="2652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444"/>
            <p:cNvSpPr>
              <a:spLocks noChangeArrowheads="1"/>
            </p:cNvSpPr>
            <p:nvPr/>
          </p:nvSpPr>
          <p:spPr bwMode="auto">
            <a:xfrm>
              <a:off x="2940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445"/>
            <p:cNvSpPr>
              <a:spLocks noChangeArrowheads="1"/>
            </p:cNvSpPr>
            <p:nvPr/>
          </p:nvSpPr>
          <p:spPr bwMode="auto">
            <a:xfrm>
              <a:off x="3231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446"/>
            <p:cNvSpPr>
              <a:spLocks noChangeArrowheads="1"/>
            </p:cNvSpPr>
            <p:nvPr/>
          </p:nvSpPr>
          <p:spPr bwMode="auto">
            <a:xfrm>
              <a:off x="3525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47"/>
            <p:cNvSpPr>
              <a:spLocks noChangeArrowheads="1"/>
            </p:cNvSpPr>
            <p:nvPr/>
          </p:nvSpPr>
          <p:spPr bwMode="auto">
            <a:xfrm>
              <a:off x="3822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449"/>
            <p:cNvSpPr>
              <a:spLocks noChangeArrowheads="1"/>
            </p:cNvSpPr>
            <p:nvPr/>
          </p:nvSpPr>
          <p:spPr bwMode="auto">
            <a:xfrm>
              <a:off x="1200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450"/>
            <p:cNvSpPr>
              <a:spLocks noChangeArrowheads="1"/>
            </p:cNvSpPr>
            <p:nvPr/>
          </p:nvSpPr>
          <p:spPr bwMode="auto">
            <a:xfrm>
              <a:off x="1488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451"/>
            <p:cNvSpPr>
              <a:spLocks noChangeArrowheads="1"/>
            </p:cNvSpPr>
            <p:nvPr/>
          </p:nvSpPr>
          <p:spPr bwMode="auto">
            <a:xfrm>
              <a:off x="1776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452"/>
            <p:cNvSpPr>
              <a:spLocks noChangeArrowheads="1"/>
            </p:cNvSpPr>
            <p:nvPr/>
          </p:nvSpPr>
          <p:spPr bwMode="auto">
            <a:xfrm>
              <a:off x="2064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453"/>
            <p:cNvSpPr>
              <a:spLocks noChangeArrowheads="1"/>
            </p:cNvSpPr>
            <p:nvPr/>
          </p:nvSpPr>
          <p:spPr bwMode="auto">
            <a:xfrm>
              <a:off x="2358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454"/>
            <p:cNvSpPr>
              <a:spLocks noChangeArrowheads="1"/>
            </p:cNvSpPr>
            <p:nvPr/>
          </p:nvSpPr>
          <p:spPr bwMode="auto">
            <a:xfrm>
              <a:off x="2652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455"/>
            <p:cNvSpPr>
              <a:spLocks noChangeArrowheads="1"/>
            </p:cNvSpPr>
            <p:nvPr/>
          </p:nvSpPr>
          <p:spPr bwMode="auto">
            <a:xfrm>
              <a:off x="2940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456"/>
            <p:cNvSpPr>
              <a:spLocks noChangeArrowheads="1"/>
            </p:cNvSpPr>
            <p:nvPr/>
          </p:nvSpPr>
          <p:spPr bwMode="auto">
            <a:xfrm>
              <a:off x="3231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457"/>
            <p:cNvSpPr>
              <a:spLocks noChangeArrowheads="1"/>
            </p:cNvSpPr>
            <p:nvPr/>
          </p:nvSpPr>
          <p:spPr bwMode="auto">
            <a:xfrm>
              <a:off x="3525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458"/>
            <p:cNvSpPr>
              <a:spLocks noChangeArrowheads="1"/>
            </p:cNvSpPr>
            <p:nvPr/>
          </p:nvSpPr>
          <p:spPr bwMode="auto">
            <a:xfrm>
              <a:off x="3822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461"/>
            <p:cNvSpPr>
              <a:spLocks noChangeArrowheads="1"/>
            </p:cNvSpPr>
            <p:nvPr/>
          </p:nvSpPr>
          <p:spPr bwMode="auto">
            <a:xfrm>
              <a:off x="1200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462"/>
            <p:cNvSpPr>
              <a:spLocks noChangeArrowheads="1"/>
            </p:cNvSpPr>
            <p:nvPr/>
          </p:nvSpPr>
          <p:spPr bwMode="auto">
            <a:xfrm>
              <a:off x="1488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463"/>
            <p:cNvSpPr>
              <a:spLocks noChangeArrowheads="1"/>
            </p:cNvSpPr>
            <p:nvPr/>
          </p:nvSpPr>
          <p:spPr bwMode="auto">
            <a:xfrm>
              <a:off x="1776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Rectangle 464"/>
            <p:cNvSpPr>
              <a:spLocks noChangeArrowheads="1"/>
            </p:cNvSpPr>
            <p:nvPr/>
          </p:nvSpPr>
          <p:spPr bwMode="auto">
            <a:xfrm>
              <a:off x="2064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Rectangle 465"/>
            <p:cNvSpPr>
              <a:spLocks noChangeArrowheads="1"/>
            </p:cNvSpPr>
            <p:nvPr/>
          </p:nvSpPr>
          <p:spPr bwMode="auto">
            <a:xfrm>
              <a:off x="2358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466"/>
            <p:cNvSpPr>
              <a:spLocks noChangeArrowheads="1"/>
            </p:cNvSpPr>
            <p:nvPr/>
          </p:nvSpPr>
          <p:spPr bwMode="auto">
            <a:xfrm>
              <a:off x="2652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467"/>
            <p:cNvSpPr>
              <a:spLocks noChangeArrowheads="1"/>
            </p:cNvSpPr>
            <p:nvPr/>
          </p:nvSpPr>
          <p:spPr bwMode="auto">
            <a:xfrm>
              <a:off x="2940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468"/>
            <p:cNvSpPr>
              <a:spLocks noChangeArrowheads="1"/>
            </p:cNvSpPr>
            <p:nvPr/>
          </p:nvSpPr>
          <p:spPr bwMode="auto">
            <a:xfrm>
              <a:off x="3231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469"/>
            <p:cNvSpPr>
              <a:spLocks noChangeArrowheads="1"/>
            </p:cNvSpPr>
            <p:nvPr/>
          </p:nvSpPr>
          <p:spPr bwMode="auto">
            <a:xfrm>
              <a:off x="3525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470"/>
            <p:cNvSpPr>
              <a:spLocks noChangeArrowheads="1"/>
            </p:cNvSpPr>
            <p:nvPr/>
          </p:nvSpPr>
          <p:spPr bwMode="auto">
            <a:xfrm>
              <a:off x="3822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" name="Group 531"/>
            <p:cNvGrpSpPr>
              <a:grpSpLocks/>
            </p:cNvGrpSpPr>
            <p:nvPr/>
          </p:nvGrpSpPr>
          <p:grpSpPr bwMode="auto">
            <a:xfrm>
              <a:off x="1200" y="2136"/>
              <a:ext cx="2917" cy="288"/>
              <a:chOff x="1200" y="2143"/>
              <a:chExt cx="2917" cy="288"/>
            </a:xfrm>
          </p:grpSpPr>
          <p:sp>
            <p:nvSpPr>
              <p:cNvPr id="98" name="Rectangle 472"/>
              <p:cNvSpPr>
                <a:spLocks noChangeArrowheads="1"/>
              </p:cNvSpPr>
              <p:nvPr/>
            </p:nvSpPr>
            <p:spPr bwMode="auto">
              <a:xfrm>
                <a:off x="1200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Rectangle 473"/>
              <p:cNvSpPr>
                <a:spLocks noChangeArrowheads="1"/>
              </p:cNvSpPr>
              <p:nvPr/>
            </p:nvSpPr>
            <p:spPr bwMode="auto">
              <a:xfrm>
                <a:off x="1488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Rectangle 474"/>
              <p:cNvSpPr>
                <a:spLocks noChangeArrowheads="1"/>
              </p:cNvSpPr>
              <p:nvPr/>
            </p:nvSpPr>
            <p:spPr bwMode="auto">
              <a:xfrm>
                <a:off x="1776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Rectangle 475"/>
              <p:cNvSpPr>
                <a:spLocks noChangeArrowheads="1"/>
              </p:cNvSpPr>
              <p:nvPr/>
            </p:nvSpPr>
            <p:spPr bwMode="auto">
              <a:xfrm>
                <a:off x="2064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476"/>
              <p:cNvSpPr>
                <a:spLocks noChangeArrowheads="1"/>
              </p:cNvSpPr>
              <p:nvPr/>
            </p:nvSpPr>
            <p:spPr bwMode="auto">
              <a:xfrm>
                <a:off x="2358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Rectangle 477"/>
              <p:cNvSpPr>
                <a:spLocks noChangeArrowheads="1"/>
              </p:cNvSpPr>
              <p:nvPr/>
            </p:nvSpPr>
            <p:spPr bwMode="auto">
              <a:xfrm>
                <a:off x="2652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Rectangle 478"/>
              <p:cNvSpPr>
                <a:spLocks noChangeArrowheads="1"/>
              </p:cNvSpPr>
              <p:nvPr/>
            </p:nvSpPr>
            <p:spPr bwMode="auto">
              <a:xfrm>
                <a:off x="2940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Rectangle 479"/>
              <p:cNvSpPr>
                <a:spLocks noChangeArrowheads="1"/>
              </p:cNvSpPr>
              <p:nvPr/>
            </p:nvSpPr>
            <p:spPr bwMode="auto">
              <a:xfrm>
                <a:off x="3231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Rectangle 480"/>
              <p:cNvSpPr>
                <a:spLocks noChangeArrowheads="1"/>
              </p:cNvSpPr>
              <p:nvPr/>
            </p:nvSpPr>
            <p:spPr bwMode="auto">
              <a:xfrm>
                <a:off x="3525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Rectangle 481"/>
              <p:cNvSpPr>
                <a:spLocks noChangeArrowheads="1"/>
              </p:cNvSpPr>
              <p:nvPr/>
            </p:nvSpPr>
            <p:spPr bwMode="auto">
              <a:xfrm>
                <a:off x="3822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530"/>
            <p:cNvGrpSpPr>
              <a:grpSpLocks/>
            </p:cNvGrpSpPr>
            <p:nvPr/>
          </p:nvGrpSpPr>
          <p:grpSpPr bwMode="auto">
            <a:xfrm>
              <a:off x="1200" y="1853"/>
              <a:ext cx="2917" cy="288"/>
              <a:chOff x="1200" y="1853"/>
              <a:chExt cx="2917" cy="288"/>
            </a:xfrm>
          </p:grpSpPr>
          <p:sp>
            <p:nvSpPr>
              <p:cNvPr id="88" name="Rectangle 484"/>
              <p:cNvSpPr>
                <a:spLocks noChangeArrowheads="1"/>
              </p:cNvSpPr>
              <p:nvPr/>
            </p:nvSpPr>
            <p:spPr bwMode="auto">
              <a:xfrm>
                <a:off x="1200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Rectangle 485"/>
              <p:cNvSpPr>
                <a:spLocks noChangeArrowheads="1"/>
              </p:cNvSpPr>
              <p:nvPr/>
            </p:nvSpPr>
            <p:spPr bwMode="auto">
              <a:xfrm>
                <a:off x="1488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Rectangle 486"/>
              <p:cNvSpPr>
                <a:spLocks noChangeArrowheads="1"/>
              </p:cNvSpPr>
              <p:nvPr/>
            </p:nvSpPr>
            <p:spPr bwMode="auto">
              <a:xfrm>
                <a:off x="1776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Rectangle 487"/>
              <p:cNvSpPr>
                <a:spLocks noChangeArrowheads="1"/>
              </p:cNvSpPr>
              <p:nvPr/>
            </p:nvSpPr>
            <p:spPr bwMode="auto">
              <a:xfrm>
                <a:off x="2064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Rectangle 488"/>
              <p:cNvSpPr>
                <a:spLocks noChangeArrowheads="1"/>
              </p:cNvSpPr>
              <p:nvPr/>
            </p:nvSpPr>
            <p:spPr bwMode="auto">
              <a:xfrm>
                <a:off x="2358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Rectangle 489"/>
              <p:cNvSpPr>
                <a:spLocks noChangeArrowheads="1"/>
              </p:cNvSpPr>
              <p:nvPr/>
            </p:nvSpPr>
            <p:spPr bwMode="auto">
              <a:xfrm>
                <a:off x="2652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Rectangle 490"/>
              <p:cNvSpPr>
                <a:spLocks noChangeArrowheads="1"/>
              </p:cNvSpPr>
              <p:nvPr/>
            </p:nvSpPr>
            <p:spPr bwMode="auto">
              <a:xfrm>
                <a:off x="2940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Rectangle 491"/>
              <p:cNvSpPr>
                <a:spLocks noChangeArrowheads="1"/>
              </p:cNvSpPr>
              <p:nvPr/>
            </p:nvSpPr>
            <p:spPr bwMode="auto">
              <a:xfrm>
                <a:off x="3231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Rectangle 492"/>
              <p:cNvSpPr>
                <a:spLocks noChangeArrowheads="1"/>
              </p:cNvSpPr>
              <p:nvPr/>
            </p:nvSpPr>
            <p:spPr bwMode="auto">
              <a:xfrm>
                <a:off x="3525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Rectangle 493"/>
              <p:cNvSpPr>
                <a:spLocks noChangeArrowheads="1"/>
              </p:cNvSpPr>
              <p:nvPr/>
            </p:nvSpPr>
            <p:spPr bwMode="auto">
              <a:xfrm>
                <a:off x="3822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" name="Rectangle 495"/>
            <p:cNvSpPr>
              <a:spLocks noChangeArrowheads="1"/>
            </p:cNvSpPr>
            <p:nvPr/>
          </p:nvSpPr>
          <p:spPr bwMode="auto">
            <a:xfrm>
              <a:off x="1200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496"/>
            <p:cNvSpPr>
              <a:spLocks noChangeArrowheads="1"/>
            </p:cNvSpPr>
            <p:nvPr/>
          </p:nvSpPr>
          <p:spPr bwMode="auto">
            <a:xfrm>
              <a:off x="1488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497"/>
            <p:cNvSpPr>
              <a:spLocks noChangeArrowheads="1"/>
            </p:cNvSpPr>
            <p:nvPr/>
          </p:nvSpPr>
          <p:spPr bwMode="auto">
            <a:xfrm>
              <a:off x="1776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Rectangle 498"/>
            <p:cNvSpPr>
              <a:spLocks noChangeArrowheads="1"/>
            </p:cNvSpPr>
            <p:nvPr/>
          </p:nvSpPr>
          <p:spPr bwMode="auto">
            <a:xfrm>
              <a:off x="2064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499"/>
            <p:cNvSpPr>
              <a:spLocks noChangeArrowheads="1"/>
            </p:cNvSpPr>
            <p:nvPr/>
          </p:nvSpPr>
          <p:spPr bwMode="auto">
            <a:xfrm>
              <a:off x="2358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500"/>
            <p:cNvSpPr>
              <a:spLocks noChangeArrowheads="1"/>
            </p:cNvSpPr>
            <p:nvPr/>
          </p:nvSpPr>
          <p:spPr bwMode="auto">
            <a:xfrm>
              <a:off x="2652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Rectangle 501"/>
            <p:cNvSpPr>
              <a:spLocks noChangeArrowheads="1"/>
            </p:cNvSpPr>
            <p:nvPr/>
          </p:nvSpPr>
          <p:spPr bwMode="auto">
            <a:xfrm>
              <a:off x="2940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502"/>
            <p:cNvSpPr>
              <a:spLocks noChangeArrowheads="1"/>
            </p:cNvSpPr>
            <p:nvPr/>
          </p:nvSpPr>
          <p:spPr bwMode="auto">
            <a:xfrm>
              <a:off x="3231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Rectangle 503"/>
            <p:cNvSpPr>
              <a:spLocks noChangeArrowheads="1"/>
            </p:cNvSpPr>
            <p:nvPr/>
          </p:nvSpPr>
          <p:spPr bwMode="auto">
            <a:xfrm>
              <a:off x="3525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Rectangle 504"/>
            <p:cNvSpPr>
              <a:spLocks noChangeArrowheads="1"/>
            </p:cNvSpPr>
            <p:nvPr/>
          </p:nvSpPr>
          <p:spPr bwMode="auto">
            <a:xfrm>
              <a:off x="3822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Rectangle 507"/>
            <p:cNvSpPr>
              <a:spLocks noChangeArrowheads="1"/>
            </p:cNvSpPr>
            <p:nvPr/>
          </p:nvSpPr>
          <p:spPr bwMode="auto">
            <a:xfrm>
              <a:off x="1200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Rectangle 508"/>
            <p:cNvSpPr>
              <a:spLocks noChangeArrowheads="1"/>
            </p:cNvSpPr>
            <p:nvPr/>
          </p:nvSpPr>
          <p:spPr bwMode="auto">
            <a:xfrm>
              <a:off x="1488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Rectangle 509"/>
            <p:cNvSpPr>
              <a:spLocks noChangeArrowheads="1"/>
            </p:cNvSpPr>
            <p:nvPr/>
          </p:nvSpPr>
          <p:spPr bwMode="auto">
            <a:xfrm>
              <a:off x="1776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510"/>
            <p:cNvSpPr>
              <a:spLocks noChangeArrowheads="1"/>
            </p:cNvSpPr>
            <p:nvPr/>
          </p:nvSpPr>
          <p:spPr bwMode="auto">
            <a:xfrm>
              <a:off x="2064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511"/>
            <p:cNvSpPr>
              <a:spLocks noChangeArrowheads="1"/>
            </p:cNvSpPr>
            <p:nvPr/>
          </p:nvSpPr>
          <p:spPr bwMode="auto">
            <a:xfrm>
              <a:off x="2358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2652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513"/>
            <p:cNvSpPr>
              <a:spLocks noChangeArrowheads="1"/>
            </p:cNvSpPr>
            <p:nvPr/>
          </p:nvSpPr>
          <p:spPr bwMode="auto">
            <a:xfrm>
              <a:off x="2940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514"/>
            <p:cNvSpPr>
              <a:spLocks noChangeArrowheads="1"/>
            </p:cNvSpPr>
            <p:nvPr/>
          </p:nvSpPr>
          <p:spPr bwMode="auto">
            <a:xfrm>
              <a:off x="3231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Rectangle 515"/>
            <p:cNvSpPr>
              <a:spLocks noChangeArrowheads="1"/>
            </p:cNvSpPr>
            <p:nvPr/>
          </p:nvSpPr>
          <p:spPr bwMode="auto">
            <a:xfrm>
              <a:off x="3525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Rectangle 516"/>
            <p:cNvSpPr>
              <a:spLocks noChangeArrowheads="1"/>
            </p:cNvSpPr>
            <p:nvPr/>
          </p:nvSpPr>
          <p:spPr bwMode="auto">
            <a:xfrm>
              <a:off x="3822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518"/>
            <p:cNvSpPr>
              <a:spLocks noChangeArrowheads="1"/>
            </p:cNvSpPr>
            <p:nvPr/>
          </p:nvSpPr>
          <p:spPr bwMode="auto">
            <a:xfrm>
              <a:off x="1200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Rectangle 519"/>
            <p:cNvSpPr>
              <a:spLocks noChangeArrowheads="1"/>
            </p:cNvSpPr>
            <p:nvPr/>
          </p:nvSpPr>
          <p:spPr bwMode="auto">
            <a:xfrm>
              <a:off x="1488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520"/>
            <p:cNvSpPr>
              <a:spLocks noChangeArrowheads="1"/>
            </p:cNvSpPr>
            <p:nvPr/>
          </p:nvSpPr>
          <p:spPr bwMode="auto">
            <a:xfrm>
              <a:off x="1776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521"/>
            <p:cNvSpPr>
              <a:spLocks noChangeArrowheads="1"/>
            </p:cNvSpPr>
            <p:nvPr/>
          </p:nvSpPr>
          <p:spPr bwMode="auto">
            <a:xfrm>
              <a:off x="2064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522"/>
            <p:cNvSpPr>
              <a:spLocks noChangeArrowheads="1"/>
            </p:cNvSpPr>
            <p:nvPr/>
          </p:nvSpPr>
          <p:spPr bwMode="auto">
            <a:xfrm>
              <a:off x="2358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Rectangle 523"/>
            <p:cNvSpPr>
              <a:spLocks noChangeArrowheads="1"/>
            </p:cNvSpPr>
            <p:nvPr/>
          </p:nvSpPr>
          <p:spPr bwMode="auto">
            <a:xfrm>
              <a:off x="2652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Rectangle 524"/>
            <p:cNvSpPr>
              <a:spLocks noChangeArrowheads="1"/>
            </p:cNvSpPr>
            <p:nvPr/>
          </p:nvSpPr>
          <p:spPr bwMode="auto">
            <a:xfrm>
              <a:off x="2940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525"/>
            <p:cNvSpPr>
              <a:spLocks noChangeArrowheads="1"/>
            </p:cNvSpPr>
            <p:nvPr/>
          </p:nvSpPr>
          <p:spPr bwMode="auto">
            <a:xfrm>
              <a:off x="3231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Rectangle 526"/>
            <p:cNvSpPr>
              <a:spLocks noChangeArrowheads="1"/>
            </p:cNvSpPr>
            <p:nvPr/>
          </p:nvSpPr>
          <p:spPr bwMode="auto">
            <a:xfrm>
              <a:off x="3525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Rectangle 527"/>
            <p:cNvSpPr>
              <a:spLocks noChangeArrowheads="1"/>
            </p:cNvSpPr>
            <p:nvPr/>
          </p:nvSpPr>
          <p:spPr bwMode="auto">
            <a:xfrm>
              <a:off x="3822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" name="Line 235"/>
          <p:cNvSpPr>
            <a:spLocks noChangeShapeType="1"/>
          </p:cNvSpPr>
          <p:nvPr/>
        </p:nvSpPr>
        <p:spPr bwMode="auto">
          <a:xfrm>
            <a:off x="2051720" y="2132856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" name="Picture 560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493712" cy="17954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0" name="Picture 559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479425" cy="1311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1" name="Picture 556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9144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2" name="Picture 555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363537" cy="387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13" name="Line 235"/>
          <p:cNvSpPr>
            <a:spLocks noChangeShapeType="1"/>
          </p:cNvSpPr>
          <p:nvPr/>
        </p:nvSpPr>
        <p:spPr bwMode="auto">
          <a:xfrm>
            <a:off x="2051720" y="2564904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" name="Line 235"/>
          <p:cNvSpPr>
            <a:spLocks noChangeShapeType="1"/>
          </p:cNvSpPr>
          <p:nvPr/>
        </p:nvSpPr>
        <p:spPr bwMode="auto">
          <a:xfrm>
            <a:off x="1979712" y="2996952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" name="Text Box 534"/>
          <p:cNvSpPr txBox="1">
            <a:spLocks noChangeArrowheads="1"/>
          </p:cNvSpPr>
          <p:nvPr/>
        </p:nvSpPr>
        <p:spPr bwMode="auto">
          <a:xfrm>
            <a:off x="2267744" y="5445224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а    б   в    г    </a:t>
            </a:r>
            <a:r>
              <a:rPr lang="ru-RU" sz="2400" b="1" dirty="0" err="1">
                <a:latin typeface="Arial" charset="0"/>
              </a:rPr>
              <a:t>д</a:t>
            </a:r>
            <a:r>
              <a:rPr lang="ru-RU" sz="2400" b="1" dirty="0">
                <a:latin typeface="Arial" charset="0"/>
              </a:rPr>
              <a:t>   е   ж    </a:t>
            </a:r>
            <a:r>
              <a:rPr lang="ru-RU" sz="2400" b="1" dirty="0" err="1">
                <a:latin typeface="Arial" charset="0"/>
              </a:rPr>
              <a:t>з</a:t>
            </a:r>
            <a:r>
              <a:rPr lang="ru-RU" sz="2400" b="1" dirty="0">
                <a:latin typeface="Arial" charset="0"/>
              </a:rPr>
              <a:t>   и    к</a:t>
            </a:r>
          </a:p>
        </p:txBody>
      </p:sp>
      <p:sp>
        <p:nvSpPr>
          <p:cNvPr id="116" name="Text Box 414"/>
          <p:cNvSpPr txBox="1">
            <a:spLocks noChangeArrowheads="1"/>
          </p:cNvSpPr>
          <p:nvPr/>
        </p:nvSpPr>
        <p:spPr bwMode="auto">
          <a:xfrm>
            <a:off x="1547664" y="980728"/>
            <a:ext cx="685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500" b="1" dirty="0">
                <a:latin typeface="Arial" charset="0"/>
              </a:rPr>
              <a:t>1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2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3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 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4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5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6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7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8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9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eaLnBrk="0" hangingPunct="0"/>
            <a:r>
              <a:rPr lang="ru-RU" sz="1500" b="1" dirty="0">
                <a:latin typeface="Arial" charset="0"/>
              </a:rPr>
              <a:t> 10</a:t>
            </a:r>
          </a:p>
        </p:txBody>
      </p:sp>
      <p:sp>
        <p:nvSpPr>
          <p:cNvPr id="117" name="Line 235"/>
          <p:cNvSpPr>
            <a:spLocks noChangeShapeType="1"/>
          </p:cNvSpPr>
          <p:nvPr/>
        </p:nvSpPr>
        <p:spPr bwMode="auto">
          <a:xfrm>
            <a:off x="1979712" y="3356992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" name="Line 236"/>
          <p:cNvSpPr>
            <a:spLocks noChangeShapeType="1"/>
          </p:cNvSpPr>
          <p:nvPr/>
        </p:nvSpPr>
        <p:spPr bwMode="auto">
          <a:xfrm flipH="1" flipV="1">
            <a:off x="3347864" y="3573016"/>
            <a:ext cx="26020" cy="172819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3" grpId="0" animBg="1"/>
      <p:bldP spid="114" grpId="0" animBg="1"/>
      <p:bldP spid="117" grpId="0" animBg="1"/>
      <p:bldP spid="1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6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Постройте точки и последовательно соедините их: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УРОК\ЗАД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92963" cy="5935663"/>
          </a:xfrm>
          <a:prstGeom prst="rect">
            <a:avLst/>
          </a:prstGeom>
          <a:noFill/>
        </p:spPr>
      </p:pic>
      <p:sp>
        <p:nvSpPr>
          <p:cNvPr id="6" name="AutoShape 237"/>
          <p:cNvSpPr>
            <a:spLocks noChangeArrowheads="1"/>
          </p:cNvSpPr>
          <p:nvPr/>
        </p:nvSpPr>
        <p:spPr bwMode="auto">
          <a:xfrm>
            <a:off x="5652120" y="256490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37"/>
          <p:cNvSpPr>
            <a:spLocks noChangeArrowheads="1"/>
          </p:cNvSpPr>
          <p:nvPr/>
        </p:nvSpPr>
        <p:spPr bwMode="auto">
          <a:xfrm>
            <a:off x="4355976" y="256490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37"/>
          <p:cNvSpPr>
            <a:spLocks noChangeArrowheads="1"/>
          </p:cNvSpPr>
          <p:nvPr/>
        </p:nvSpPr>
        <p:spPr bwMode="auto">
          <a:xfrm>
            <a:off x="4355976" y="364502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37"/>
          <p:cNvSpPr>
            <a:spLocks noChangeArrowheads="1"/>
          </p:cNvSpPr>
          <p:nvPr/>
        </p:nvSpPr>
        <p:spPr bwMode="auto">
          <a:xfrm>
            <a:off x="5652120" y="3933056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37"/>
          <p:cNvSpPr>
            <a:spLocks noChangeArrowheads="1"/>
          </p:cNvSpPr>
          <p:nvPr/>
        </p:nvSpPr>
        <p:spPr bwMode="auto">
          <a:xfrm>
            <a:off x="5652120" y="5301208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37"/>
          <p:cNvSpPr>
            <a:spLocks noChangeArrowheads="1"/>
          </p:cNvSpPr>
          <p:nvPr/>
        </p:nvSpPr>
        <p:spPr bwMode="auto">
          <a:xfrm>
            <a:off x="4355976" y="5301208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236"/>
          <p:cNvSpPr>
            <a:spLocks noChangeShapeType="1"/>
          </p:cNvSpPr>
          <p:nvPr/>
        </p:nvSpPr>
        <p:spPr bwMode="auto">
          <a:xfrm flipH="1">
            <a:off x="4283968" y="2636912"/>
            <a:ext cx="144016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36"/>
          <p:cNvSpPr>
            <a:spLocks noChangeShapeType="1"/>
          </p:cNvSpPr>
          <p:nvPr/>
        </p:nvSpPr>
        <p:spPr bwMode="auto">
          <a:xfrm flipH="1">
            <a:off x="4427984" y="2636912"/>
            <a:ext cx="8384" cy="13681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36"/>
          <p:cNvSpPr>
            <a:spLocks noChangeShapeType="1"/>
          </p:cNvSpPr>
          <p:nvPr/>
        </p:nvSpPr>
        <p:spPr bwMode="auto">
          <a:xfrm>
            <a:off x="4427984" y="4005064"/>
            <a:ext cx="136815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236"/>
          <p:cNvSpPr>
            <a:spLocks noChangeShapeType="1"/>
          </p:cNvSpPr>
          <p:nvPr/>
        </p:nvSpPr>
        <p:spPr bwMode="auto">
          <a:xfrm flipH="1">
            <a:off x="5724128" y="4005064"/>
            <a:ext cx="8384" cy="144016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236"/>
          <p:cNvSpPr>
            <a:spLocks noChangeShapeType="1"/>
          </p:cNvSpPr>
          <p:nvPr/>
        </p:nvSpPr>
        <p:spPr bwMode="auto">
          <a:xfrm flipH="1">
            <a:off x="4355976" y="5373216"/>
            <a:ext cx="1368152" cy="2589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89880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68" y="2576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2483768" y="5373216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A</a:t>
              </a:r>
              <a:endParaRPr lang="ru-RU" sz="3600" b="1" i="1" dirty="0"/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3635896" y="2564904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B</a:t>
              </a:r>
              <a:endParaRPr lang="ru-RU" sz="3600" b="1" i="1" dirty="0"/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1979712" y="1988840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D</a:t>
              </a:r>
              <a:endParaRPr lang="ru-RU" sz="3600" b="1" i="1" dirty="0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644008" y="3140968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C</a:t>
              </a:r>
              <a:endParaRPr lang="ru-RU" sz="3600" b="1" i="1" dirty="0"/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7199560" y="548680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А(-2;-3)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7236296" y="1268760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В(0; 1)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7236296" y="2564904"/>
            <a:ext cx="1646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D</a:t>
            </a:r>
            <a:r>
              <a:rPr lang="ru-RU" sz="4000" b="1" dirty="0" smtClean="0"/>
              <a:t>(-3;2)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7236296" y="1916832"/>
            <a:ext cx="1436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С(2;0)</a:t>
            </a:r>
            <a:endParaRPr lang="ru-RU" sz="4000" b="1" dirty="0"/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4067944" y="357301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915816" y="3573016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70892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3275856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51" name="Text Box 146"/>
          <p:cNvSpPr txBox="1">
            <a:spLocks noChangeArrowheads="1"/>
          </p:cNvSpPr>
          <p:nvPr/>
        </p:nvSpPr>
        <p:spPr bwMode="auto">
          <a:xfrm>
            <a:off x="7308304" y="3284984"/>
            <a:ext cx="1572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Е(-4;0)</a:t>
            </a:r>
            <a:endParaRPr lang="ru-RU" sz="4000" b="1" dirty="0"/>
          </a:p>
        </p:txBody>
      </p:sp>
      <p:sp>
        <p:nvSpPr>
          <p:cNvPr id="152" name="Text Box 146"/>
          <p:cNvSpPr txBox="1">
            <a:spLocks noChangeArrowheads="1"/>
          </p:cNvSpPr>
          <p:nvPr/>
        </p:nvSpPr>
        <p:spPr bwMode="auto">
          <a:xfrm>
            <a:off x="7308304" y="4005064"/>
            <a:ext cx="1569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К(3; 3)</a:t>
            </a:r>
            <a:endParaRPr lang="ru-RU" sz="4000" b="1" dirty="0"/>
          </a:p>
        </p:txBody>
      </p:sp>
      <p:sp>
        <p:nvSpPr>
          <p:cNvPr id="153" name="Text Box 146"/>
          <p:cNvSpPr txBox="1">
            <a:spLocks noChangeArrowheads="1"/>
          </p:cNvSpPr>
          <p:nvPr/>
        </p:nvSpPr>
        <p:spPr bwMode="auto">
          <a:xfrm>
            <a:off x="7308304" y="4725144"/>
            <a:ext cx="1771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М(2;-3)</a:t>
            </a:r>
            <a:endParaRPr lang="ru-RU" sz="4000" b="1" dirty="0"/>
          </a:p>
        </p:txBody>
      </p:sp>
      <p:sp>
        <p:nvSpPr>
          <p:cNvPr id="154" name="Text Box 146"/>
          <p:cNvSpPr txBox="1">
            <a:spLocks noChangeArrowheads="1"/>
          </p:cNvSpPr>
          <p:nvPr/>
        </p:nvSpPr>
        <p:spPr bwMode="auto">
          <a:xfrm>
            <a:off x="7372361" y="5445224"/>
            <a:ext cx="1595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Р(0;-</a:t>
            </a:r>
            <a:r>
              <a:rPr lang="en-US" sz="4000" b="1" dirty="0" smtClean="0"/>
              <a:t>4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grpSp>
        <p:nvGrpSpPr>
          <p:cNvPr id="155" name="Group 138"/>
          <p:cNvGrpSpPr>
            <a:grpSpLocks/>
          </p:cNvGrpSpPr>
          <p:nvPr/>
        </p:nvGrpSpPr>
        <p:grpSpPr bwMode="auto">
          <a:xfrm>
            <a:off x="1475656" y="3140968"/>
            <a:ext cx="542925" cy="646114"/>
            <a:chOff x="3496" y="1976"/>
            <a:chExt cx="342" cy="407"/>
          </a:xfrm>
        </p:grpSpPr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Е</a:t>
              </a:r>
            </a:p>
          </p:txBody>
        </p:sp>
      </p:grpSp>
      <p:grpSp>
        <p:nvGrpSpPr>
          <p:cNvPr id="158" name="Group 138"/>
          <p:cNvGrpSpPr>
            <a:grpSpLocks/>
          </p:cNvGrpSpPr>
          <p:nvPr/>
        </p:nvGrpSpPr>
        <p:grpSpPr bwMode="auto">
          <a:xfrm>
            <a:off x="5220072" y="1412776"/>
            <a:ext cx="542925" cy="646114"/>
            <a:chOff x="3496" y="1976"/>
            <a:chExt cx="342" cy="407"/>
          </a:xfrm>
        </p:grpSpPr>
        <p:sp>
          <p:nvSpPr>
            <p:cNvPr id="15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К</a:t>
              </a:r>
            </a:p>
          </p:txBody>
        </p:sp>
      </p:grpSp>
      <p:grpSp>
        <p:nvGrpSpPr>
          <p:cNvPr id="161" name="Group 138"/>
          <p:cNvGrpSpPr>
            <a:grpSpLocks/>
          </p:cNvGrpSpPr>
          <p:nvPr/>
        </p:nvGrpSpPr>
        <p:grpSpPr bwMode="auto">
          <a:xfrm>
            <a:off x="4572000" y="4869160"/>
            <a:ext cx="542925" cy="646114"/>
            <a:chOff x="3496" y="1976"/>
            <a:chExt cx="342" cy="407"/>
          </a:xfrm>
        </p:grpSpPr>
        <p:sp>
          <p:nvSpPr>
            <p:cNvPr id="16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М</a:t>
              </a:r>
            </a:p>
          </p:txBody>
        </p:sp>
      </p:grpSp>
      <p:grpSp>
        <p:nvGrpSpPr>
          <p:cNvPr id="164" name="Group 138"/>
          <p:cNvGrpSpPr>
            <a:grpSpLocks/>
          </p:cNvGrpSpPr>
          <p:nvPr/>
        </p:nvGrpSpPr>
        <p:grpSpPr bwMode="auto">
          <a:xfrm>
            <a:off x="3635896" y="5373216"/>
            <a:ext cx="542925" cy="646114"/>
            <a:chOff x="3496" y="1976"/>
            <a:chExt cx="342" cy="407"/>
          </a:xfrm>
        </p:grpSpPr>
        <p:sp>
          <p:nvSpPr>
            <p:cNvPr id="1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Р</a:t>
              </a:r>
            </a:p>
          </p:txBody>
        </p:sp>
      </p:grpSp>
      <p:sp>
        <p:nvSpPr>
          <p:cNvPr id="167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868144" cy="508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Проверка домашнего задания: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  <p:bldP spid="151" grpId="0"/>
      <p:bldP spid="152" grpId="0"/>
      <p:bldP spid="153" grpId="0"/>
      <p:bldP spid="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12" y="188004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80" y="2542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3203848" y="1412776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3779912" y="836712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5148064" y="1412776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788024" y="836712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6876256" y="116632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</a:t>
            </a:r>
            <a:r>
              <a:rPr lang="ru-RU" sz="4000" b="1" dirty="0" smtClean="0"/>
              <a:t>(0; 3)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6876256" y="620688"/>
            <a:ext cx="1584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2</a:t>
            </a:r>
            <a:r>
              <a:rPr lang="ru-RU" sz="4000" b="1" dirty="0" smtClean="0"/>
              <a:t>(1; 4)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6876256" y="1628800"/>
            <a:ext cx="1933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4</a:t>
            </a:r>
            <a:r>
              <a:rPr lang="ru-RU" sz="4000" b="1" dirty="0" smtClean="0"/>
              <a:t>(3,5; 3)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6876256" y="1124744"/>
            <a:ext cx="1540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3</a:t>
            </a:r>
            <a:r>
              <a:rPr lang="ru-RU" sz="4000" b="1" dirty="0" smtClean="0"/>
              <a:t>(3; 4)</a:t>
            </a:r>
            <a:endParaRPr lang="ru-RU" sz="4000" b="1" dirty="0"/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3707904" y="3501008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627784" y="350100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92494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2843808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51" name="Text Box 146"/>
          <p:cNvSpPr txBox="1">
            <a:spLocks noChangeArrowheads="1"/>
          </p:cNvSpPr>
          <p:nvPr/>
        </p:nvSpPr>
        <p:spPr bwMode="auto">
          <a:xfrm>
            <a:off x="6876256" y="2132856"/>
            <a:ext cx="1540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5</a:t>
            </a:r>
            <a:r>
              <a:rPr lang="ru-RU" sz="4000" b="1" dirty="0" smtClean="0"/>
              <a:t>(3; 1)</a:t>
            </a:r>
            <a:endParaRPr lang="ru-RU" sz="4000" b="1" dirty="0"/>
          </a:p>
        </p:txBody>
      </p:sp>
      <p:sp>
        <p:nvSpPr>
          <p:cNvPr id="152" name="Text Box 146"/>
          <p:cNvSpPr txBox="1">
            <a:spLocks noChangeArrowheads="1"/>
          </p:cNvSpPr>
          <p:nvPr/>
        </p:nvSpPr>
        <p:spPr bwMode="auto">
          <a:xfrm>
            <a:off x="6876256" y="2564904"/>
            <a:ext cx="1933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6</a:t>
            </a:r>
            <a:r>
              <a:rPr lang="ru-RU" sz="4000" b="1" dirty="0" smtClean="0"/>
              <a:t>(2,5; 0)</a:t>
            </a:r>
            <a:endParaRPr lang="ru-RU" sz="4000" b="1" dirty="0"/>
          </a:p>
        </p:txBody>
      </p:sp>
      <p:sp>
        <p:nvSpPr>
          <p:cNvPr id="153" name="Text Box 146"/>
          <p:cNvSpPr txBox="1">
            <a:spLocks noChangeArrowheads="1"/>
          </p:cNvSpPr>
          <p:nvPr/>
        </p:nvSpPr>
        <p:spPr bwMode="auto">
          <a:xfrm>
            <a:off x="6876256" y="2996952"/>
            <a:ext cx="1697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7</a:t>
            </a:r>
            <a:r>
              <a:rPr lang="ru-RU" sz="4000" b="1" dirty="0" smtClean="0"/>
              <a:t>(0; -2)</a:t>
            </a:r>
            <a:endParaRPr lang="ru-RU" sz="4000" b="1" dirty="0"/>
          </a:p>
        </p:txBody>
      </p:sp>
      <p:sp>
        <p:nvSpPr>
          <p:cNvPr id="154" name="Text Box 146"/>
          <p:cNvSpPr txBox="1">
            <a:spLocks noChangeArrowheads="1"/>
          </p:cNvSpPr>
          <p:nvPr/>
        </p:nvSpPr>
        <p:spPr bwMode="auto">
          <a:xfrm>
            <a:off x="6876256" y="3429000"/>
            <a:ext cx="2090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8</a:t>
            </a:r>
            <a:r>
              <a:rPr lang="ru-RU" sz="4000" b="1" dirty="0" smtClean="0"/>
              <a:t>(-2,5; 0)</a:t>
            </a:r>
            <a:endParaRPr lang="ru-RU" sz="4000" b="1" dirty="0"/>
          </a:p>
        </p:txBody>
      </p: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4860032" y="2564904"/>
            <a:ext cx="542925" cy="646114"/>
            <a:chOff x="3496" y="1976"/>
            <a:chExt cx="342" cy="407"/>
          </a:xfrm>
        </p:grpSpPr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4572000" y="3140968"/>
            <a:ext cx="542925" cy="646114"/>
            <a:chOff x="3496" y="1976"/>
            <a:chExt cx="342" cy="407"/>
          </a:xfrm>
        </p:grpSpPr>
        <p:sp>
          <p:nvSpPr>
            <p:cNvPr id="15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  <p:grpSp>
        <p:nvGrpSpPr>
          <p:cNvPr id="10" name="Group 138"/>
          <p:cNvGrpSpPr>
            <a:grpSpLocks/>
          </p:cNvGrpSpPr>
          <p:nvPr/>
        </p:nvGrpSpPr>
        <p:grpSpPr bwMode="auto">
          <a:xfrm>
            <a:off x="3203848" y="4221088"/>
            <a:ext cx="542925" cy="646114"/>
            <a:chOff x="3496" y="1976"/>
            <a:chExt cx="342" cy="407"/>
          </a:xfrm>
        </p:grpSpPr>
        <p:sp>
          <p:nvSpPr>
            <p:cNvPr id="16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7</a:t>
              </a:r>
            </a:p>
          </p:txBody>
        </p:sp>
      </p:grp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1907704" y="3140968"/>
            <a:ext cx="542925" cy="646114"/>
            <a:chOff x="3496" y="1976"/>
            <a:chExt cx="342" cy="407"/>
          </a:xfrm>
        </p:grpSpPr>
        <p:sp>
          <p:nvSpPr>
            <p:cNvPr id="1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sp>
        <p:nvSpPr>
          <p:cNvPr id="167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868144" cy="508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Проверка домашнего задания: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1619672" y="2564904"/>
            <a:ext cx="542925" cy="646114"/>
            <a:chOff x="3496" y="1976"/>
            <a:chExt cx="342" cy="407"/>
          </a:xfrm>
        </p:grpSpPr>
        <p:sp>
          <p:nvSpPr>
            <p:cNvPr id="16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9</a:t>
              </a:r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1331640" y="1412776"/>
            <a:ext cx="1008063" cy="646114"/>
            <a:chOff x="3496" y="1976"/>
            <a:chExt cx="635" cy="407"/>
          </a:xfrm>
        </p:grpSpPr>
        <p:sp>
          <p:nvSpPr>
            <p:cNvPr id="17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5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10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1619672" y="836712"/>
            <a:ext cx="863600" cy="646114"/>
            <a:chOff x="3496" y="1976"/>
            <a:chExt cx="544" cy="407"/>
          </a:xfrm>
        </p:grpSpPr>
        <p:sp>
          <p:nvSpPr>
            <p:cNvPr id="17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4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11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2699792" y="836712"/>
            <a:ext cx="863600" cy="646114"/>
            <a:chOff x="3496" y="1976"/>
            <a:chExt cx="544" cy="407"/>
          </a:xfrm>
        </p:grpSpPr>
        <p:sp>
          <p:nvSpPr>
            <p:cNvPr id="178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4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12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0" name="Text Box 146"/>
          <p:cNvSpPr txBox="1">
            <a:spLocks noChangeArrowheads="1"/>
          </p:cNvSpPr>
          <p:nvPr/>
        </p:nvSpPr>
        <p:spPr bwMode="auto">
          <a:xfrm>
            <a:off x="6876256" y="3933056"/>
            <a:ext cx="1697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9</a:t>
            </a:r>
            <a:r>
              <a:rPr lang="ru-RU" sz="4000" b="1" dirty="0" smtClean="0"/>
              <a:t>(-3; 1)</a:t>
            </a:r>
            <a:endParaRPr lang="ru-RU" sz="4000" b="1" dirty="0"/>
          </a:p>
        </p:txBody>
      </p:sp>
      <p:sp>
        <p:nvSpPr>
          <p:cNvPr id="181" name="Text Box 146"/>
          <p:cNvSpPr txBox="1">
            <a:spLocks noChangeArrowheads="1"/>
          </p:cNvSpPr>
          <p:nvPr/>
        </p:nvSpPr>
        <p:spPr bwMode="auto">
          <a:xfrm>
            <a:off x="6660232" y="4437112"/>
            <a:ext cx="2350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10</a:t>
            </a:r>
            <a:r>
              <a:rPr lang="ru-RU" sz="4000" b="1" dirty="0" smtClean="0"/>
              <a:t>(-3,5; 3)</a:t>
            </a:r>
            <a:endParaRPr lang="ru-RU" sz="4000" b="1" dirty="0"/>
          </a:p>
        </p:txBody>
      </p:sp>
      <p:sp>
        <p:nvSpPr>
          <p:cNvPr id="182" name="Text Box 146"/>
          <p:cNvSpPr txBox="1">
            <a:spLocks noChangeArrowheads="1"/>
          </p:cNvSpPr>
          <p:nvPr/>
        </p:nvSpPr>
        <p:spPr bwMode="auto">
          <a:xfrm>
            <a:off x="6660232" y="4941168"/>
            <a:ext cx="1957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11</a:t>
            </a:r>
            <a:r>
              <a:rPr lang="ru-RU" sz="4000" b="1" dirty="0" smtClean="0"/>
              <a:t>(-3; 4)</a:t>
            </a:r>
            <a:endParaRPr lang="ru-RU" sz="4000" b="1" dirty="0"/>
          </a:p>
        </p:txBody>
      </p:sp>
      <p:sp>
        <p:nvSpPr>
          <p:cNvPr id="183" name="Text Box 146"/>
          <p:cNvSpPr txBox="1">
            <a:spLocks noChangeArrowheads="1"/>
          </p:cNvSpPr>
          <p:nvPr/>
        </p:nvSpPr>
        <p:spPr bwMode="auto">
          <a:xfrm>
            <a:off x="6660232" y="5445224"/>
            <a:ext cx="1957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12</a:t>
            </a:r>
            <a:r>
              <a:rPr lang="ru-RU" sz="4000" b="1" dirty="0" smtClean="0"/>
              <a:t>(-1; 4)</a:t>
            </a:r>
            <a:endParaRPr lang="ru-RU" sz="4000" b="1" dirty="0"/>
          </a:p>
        </p:txBody>
      </p:sp>
      <p:sp>
        <p:nvSpPr>
          <p:cNvPr id="185" name="Text Box 144"/>
          <p:cNvSpPr txBox="1">
            <a:spLocks noChangeArrowheads="1"/>
          </p:cNvSpPr>
          <p:nvPr/>
        </p:nvSpPr>
        <p:spPr bwMode="auto">
          <a:xfrm>
            <a:off x="7020272" y="5877272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</a:t>
            </a:r>
            <a:r>
              <a:rPr lang="ru-RU" sz="4000" b="1" dirty="0" smtClean="0"/>
              <a:t>(0; 3)</a:t>
            </a:r>
            <a:endParaRPr lang="ru-RU" sz="4000" b="1" dirty="0"/>
          </a:p>
        </p:txBody>
      </p:sp>
      <p:sp>
        <p:nvSpPr>
          <p:cNvPr id="186" name="Line 236"/>
          <p:cNvSpPr>
            <a:spLocks noChangeShapeType="1"/>
          </p:cNvSpPr>
          <p:nvPr/>
        </p:nvSpPr>
        <p:spPr bwMode="auto">
          <a:xfrm flipV="1">
            <a:off x="3419872" y="1268760"/>
            <a:ext cx="504056" cy="57606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" name="Line 236"/>
          <p:cNvSpPr>
            <a:spLocks noChangeShapeType="1"/>
          </p:cNvSpPr>
          <p:nvPr/>
        </p:nvSpPr>
        <p:spPr bwMode="auto">
          <a:xfrm flipV="1">
            <a:off x="3923928" y="1268760"/>
            <a:ext cx="108012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8" name="Line 236"/>
          <p:cNvSpPr>
            <a:spLocks noChangeShapeType="1"/>
          </p:cNvSpPr>
          <p:nvPr/>
        </p:nvSpPr>
        <p:spPr bwMode="auto">
          <a:xfrm>
            <a:off x="4860032" y="1268760"/>
            <a:ext cx="432048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" name="Line 236"/>
          <p:cNvSpPr>
            <a:spLocks noChangeShapeType="1"/>
          </p:cNvSpPr>
          <p:nvPr/>
        </p:nvSpPr>
        <p:spPr bwMode="auto">
          <a:xfrm flipH="1">
            <a:off x="4932040" y="1916832"/>
            <a:ext cx="360040" cy="122413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0" name="Line 236"/>
          <p:cNvSpPr>
            <a:spLocks noChangeShapeType="1"/>
          </p:cNvSpPr>
          <p:nvPr/>
        </p:nvSpPr>
        <p:spPr bwMode="auto">
          <a:xfrm flipH="1">
            <a:off x="4644008" y="3068960"/>
            <a:ext cx="288032" cy="57606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" name="Line 236"/>
          <p:cNvSpPr>
            <a:spLocks noChangeShapeType="1"/>
          </p:cNvSpPr>
          <p:nvPr/>
        </p:nvSpPr>
        <p:spPr bwMode="auto">
          <a:xfrm flipH="1">
            <a:off x="3275856" y="3645024"/>
            <a:ext cx="1368152" cy="10801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" name="Line 236"/>
          <p:cNvSpPr>
            <a:spLocks noChangeShapeType="1"/>
          </p:cNvSpPr>
          <p:nvPr/>
        </p:nvSpPr>
        <p:spPr bwMode="auto">
          <a:xfrm flipH="1" flipV="1">
            <a:off x="1979712" y="3573016"/>
            <a:ext cx="1296144" cy="10801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" name="Line 236"/>
          <p:cNvSpPr>
            <a:spLocks noChangeShapeType="1"/>
          </p:cNvSpPr>
          <p:nvPr/>
        </p:nvSpPr>
        <p:spPr bwMode="auto">
          <a:xfrm flipH="1" flipV="1">
            <a:off x="1691680" y="2996952"/>
            <a:ext cx="360040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" name="Line 236"/>
          <p:cNvSpPr>
            <a:spLocks noChangeShapeType="1"/>
          </p:cNvSpPr>
          <p:nvPr/>
        </p:nvSpPr>
        <p:spPr bwMode="auto">
          <a:xfrm flipH="1" flipV="1">
            <a:off x="1403648" y="1844824"/>
            <a:ext cx="360040" cy="122413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" name="Line 236"/>
          <p:cNvSpPr>
            <a:spLocks noChangeShapeType="1"/>
          </p:cNvSpPr>
          <p:nvPr/>
        </p:nvSpPr>
        <p:spPr bwMode="auto">
          <a:xfrm flipV="1">
            <a:off x="1403648" y="1196752"/>
            <a:ext cx="432048" cy="72008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6" name="Line 236"/>
          <p:cNvSpPr>
            <a:spLocks noChangeShapeType="1"/>
          </p:cNvSpPr>
          <p:nvPr/>
        </p:nvSpPr>
        <p:spPr bwMode="auto">
          <a:xfrm flipV="1">
            <a:off x="1691680" y="1268760"/>
            <a:ext cx="1224136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" name="Line 236"/>
          <p:cNvSpPr>
            <a:spLocks noChangeShapeType="1"/>
          </p:cNvSpPr>
          <p:nvPr/>
        </p:nvSpPr>
        <p:spPr bwMode="auto">
          <a:xfrm>
            <a:off x="2843808" y="1340768"/>
            <a:ext cx="504056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  <p:bldP spid="151" grpId="0"/>
      <p:bldP spid="152" grpId="0"/>
      <p:bldP spid="153" grpId="0"/>
      <p:bldP spid="154" grpId="0"/>
      <p:bldP spid="180" grpId="0"/>
      <p:bldP spid="181" grpId="0"/>
      <p:bldP spid="182" grpId="0"/>
      <p:bldP spid="183" grpId="0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Комарова Наталья Алексеевна,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учитель математики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МБОУ «СОШ №38»,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Озерского городского округа,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Челябинской области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1052736"/>
            <a:ext cx="4248472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Первым </a:t>
            </a:r>
            <a:r>
              <a:rPr lang="ru-RU" sz="2800" b="1" dirty="0">
                <a:solidFill>
                  <a:srgbClr val="FF0000"/>
                </a:solidFill>
              </a:rPr>
              <a:t>числом </a:t>
            </a:r>
            <a:r>
              <a:rPr lang="ru-RU" sz="2800" b="1" dirty="0" smtClean="0">
                <a:solidFill>
                  <a:srgbClr val="FF0000"/>
                </a:solidFill>
              </a:rPr>
              <a:t>обозначают номер </a:t>
            </a:r>
            <a:r>
              <a:rPr lang="ru-RU" sz="2800" b="1" dirty="0">
                <a:solidFill>
                  <a:srgbClr val="FF0000"/>
                </a:solidFill>
              </a:rPr>
              <a:t>ряда 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а вторым – номер кресла в этом ряду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022535">
            <a:off x="904527" y="5286643"/>
            <a:ext cx="3743338" cy="173143"/>
          </a:xfrm>
          <a:prstGeom prst="leftArrow">
            <a:avLst>
              <a:gd name="adj1" fmla="val 50000"/>
              <a:gd name="adj2" fmla="val 211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1124744"/>
            <a:ext cx="4248472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Например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>
                <a:solidFill>
                  <a:srgbClr val="FFFF00"/>
                </a:solidFill>
              </a:rPr>
              <a:t>ряд </a:t>
            </a:r>
            <a:r>
              <a:rPr lang="ru-RU" sz="3600" b="1" dirty="0" smtClean="0">
                <a:solidFill>
                  <a:srgbClr val="FFFF00"/>
                </a:solidFill>
              </a:rPr>
              <a:t>8 </a:t>
            </a:r>
            <a:r>
              <a:rPr lang="ru-RU" sz="3600" b="1" dirty="0">
                <a:solidFill>
                  <a:srgbClr val="FFFF00"/>
                </a:solidFill>
              </a:rPr>
              <a:t>место </a:t>
            </a:r>
            <a:r>
              <a:rPr lang="ru-RU" sz="3600" b="1" dirty="0" smtClean="0">
                <a:solidFill>
                  <a:srgbClr val="FFFF00"/>
                </a:solidFill>
              </a:rPr>
              <a:t>3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задаётся так (8;3)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открытый урок 2015 урок\билет в кино 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470" y="260648"/>
            <a:ext cx="430898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0"/>
            <a:ext cx="874440" cy="6858000"/>
          </a:xfrm>
        </p:spPr>
        <p:txBody>
          <a:bodyPr>
            <a:noAutofit/>
          </a:bodyPr>
          <a:lstStyle/>
          <a:p>
            <a:r>
              <a:rPr lang="ru-RU" sz="5700" b="1" dirty="0" smtClean="0"/>
              <a:t>КОНТРОЛЬ</a:t>
            </a:r>
            <a:endParaRPr lang="ru-RU" sz="5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619268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Билет в кино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028384" y="0"/>
            <a:ext cx="7200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2636912"/>
            <a:ext cx="80283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>
          <a:xfrm>
            <a:off x="611560" y="2636912"/>
            <a:ext cx="6840760" cy="453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Ряд         Место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1               1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Начало  11.00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57200" y="474027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2538" y="722313"/>
            <a:ext cx="1031875" cy="5373687"/>
            <a:chOff x="2200" y="2450"/>
            <a:chExt cx="420" cy="2520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554413" y="722313"/>
            <a:ext cx="1031875" cy="5373687"/>
            <a:chOff x="2200" y="2450"/>
            <a:chExt cx="420" cy="2520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" y="722313"/>
            <a:ext cx="1033463" cy="5373687"/>
            <a:chOff x="2200" y="2450"/>
            <a:chExt cx="420" cy="2520"/>
          </a:xfrm>
        </p:grpSpPr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490663" y="722313"/>
            <a:ext cx="1031875" cy="5373687"/>
            <a:chOff x="2200" y="2450"/>
            <a:chExt cx="420" cy="2520"/>
          </a:xfrm>
        </p:grpSpPr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587875" y="722313"/>
            <a:ext cx="1031875" cy="5373687"/>
            <a:chOff x="2200" y="2450"/>
            <a:chExt cx="420" cy="2520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619750" y="722313"/>
            <a:ext cx="1031875" cy="5373687"/>
            <a:chOff x="2200" y="2450"/>
            <a:chExt cx="420" cy="2520"/>
          </a:xfrm>
        </p:grpSpPr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6651625" y="722313"/>
            <a:ext cx="1033463" cy="5373687"/>
            <a:chOff x="2200" y="2450"/>
            <a:chExt cx="420" cy="2520"/>
          </a:xfrm>
        </p:grpSpPr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84"/>
          <p:cNvGrpSpPr>
            <a:grpSpLocks/>
          </p:cNvGrpSpPr>
          <p:nvPr/>
        </p:nvGrpSpPr>
        <p:grpSpPr bwMode="auto">
          <a:xfrm>
            <a:off x="7685088" y="722313"/>
            <a:ext cx="1031875" cy="5373687"/>
            <a:chOff x="2200" y="2450"/>
            <a:chExt cx="420" cy="2520"/>
          </a:xfrm>
        </p:grpSpPr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" name="Line 209"/>
          <p:cNvSpPr>
            <a:spLocks noChangeShapeType="1"/>
          </p:cNvSpPr>
          <p:nvPr/>
        </p:nvSpPr>
        <p:spPr bwMode="auto">
          <a:xfrm flipH="1" flipV="1">
            <a:off x="3563888" y="692696"/>
            <a:ext cx="17512" cy="54033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" name="Text Box 210"/>
          <p:cNvSpPr txBox="1">
            <a:spLocks noChangeArrowheads="1"/>
          </p:cNvSpPr>
          <p:nvPr/>
        </p:nvSpPr>
        <p:spPr bwMode="auto">
          <a:xfrm>
            <a:off x="3131840" y="609600"/>
            <a:ext cx="559098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y</a:t>
            </a:r>
            <a:endParaRPr lang="ru-RU" sz="3600" b="1" i="1" dirty="0"/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8244408" y="4005064"/>
            <a:ext cx="478905" cy="74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x</a:t>
            </a:r>
            <a:endParaRPr lang="ru-RU" sz="3600" b="1" i="1" dirty="0"/>
          </a:p>
        </p:txBody>
      </p:sp>
      <p:sp>
        <p:nvSpPr>
          <p:cNvPr id="2264" name="Line 216"/>
          <p:cNvSpPr>
            <a:spLocks noChangeShapeType="1"/>
          </p:cNvSpPr>
          <p:nvPr/>
        </p:nvSpPr>
        <p:spPr bwMode="auto">
          <a:xfrm>
            <a:off x="3448050" y="38576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6" name="Line 218"/>
          <p:cNvSpPr>
            <a:spLocks noChangeShapeType="1"/>
          </p:cNvSpPr>
          <p:nvPr/>
        </p:nvSpPr>
        <p:spPr bwMode="auto">
          <a:xfrm>
            <a:off x="3448050" y="56483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7" name="Line 219"/>
          <p:cNvSpPr>
            <a:spLocks noChangeShapeType="1"/>
          </p:cNvSpPr>
          <p:nvPr/>
        </p:nvSpPr>
        <p:spPr bwMode="auto">
          <a:xfrm>
            <a:off x="3448050" y="29622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8" name="Line 220"/>
          <p:cNvSpPr>
            <a:spLocks noChangeShapeType="1"/>
          </p:cNvSpPr>
          <p:nvPr/>
        </p:nvSpPr>
        <p:spPr bwMode="auto">
          <a:xfrm>
            <a:off x="3448050" y="20669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9" name="Line 221"/>
          <p:cNvSpPr>
            <a:spLocks noChangeShapeType="1"/>
          </p:cNvSpPr>
          <p:nvPr/>
        </p:nvSpPr>
        <p:spPr bwMode="auto">
          <a:xfrm>
            <a:off x="3448050" y="11715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2" name="Line 224"/>
          <p:cNvSpPr>
            <a:spLocks noChangeShapeType="1"/>
          </p:cNvSpPr>
          <p:nvPr/>
        </p:nvSpPr>
        <p:spPr bwMode="auto">
          <a:xfrm>
            <a:off x="25241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" name="Line 225"/>
          <p:cNvSpPr>
            <a:spLocks noChangeShapeType="1"/>
          </p:cNvSpPr>
          <p:nvPr/>
        </p:nvSpPr>
        <p:spPr bwMode="auto">
          <a:xfrm>
            <a:off x="14954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4" name="Line 226"/>
          <p:cNvSpPr>
            <a:spLocks noChangeShapeType="1"/>
          </p:cNvSpPr>
          <p:nvPr/>
        </p:nvSpPr>
        <p:spPr bwMode="auto">
          <a:xfrm>
            <a:off x="4067944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5" name="Line 227"/>
          <p:cNvSpPr>
            <a:spLocks noChangeShapeType="1"/>
          </p:cNvSpPr>
          <p:nvPr/>
        </p:nvSpPr>
        <p:spPr bwMode="auto">
          <a:xfrm>
            <a:off x="56197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6" name="Line 228"/>
          <p:cNvSpPr>
            <a:spLocks noChangeShapeType="1"/>
          </p:cNvSpPr>
          <p:nvPr/>
        </p:nvSpPr>
        <p:spPr bwMode="auto">
          <a:xfrm>
            <a:off x="66484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0" name="Line 232"/>
          <p:cNvSpPr>
            <a:spLocks noChangeShapeType="1"/>
          </p:cNvSpPr>
          <p:nvPr/>
        </p:nvSpPr>
        <p:spPr bwMode="auto">
          <a:xfrm>
            <a:off x="768667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" name="AutoShape 237"/>
          <p:cNvSpPr>
            <a:spLocks noChangeArrowheads="1"/>
          </p:cNvSpPr>
          <p:nvPr/>
        </p:nvSpPr>
        <p:spPr bwMode="auto">
          <a:xfrm>
            <a:off x="5580112" y="1988840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915816" y="285293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2915816" y="37170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2915816" y="407707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473450" y="480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0</a:t>
            </a:r>
            <a:endParaRPr lang="ru-RU" b="1" dirty="0">
              <a:latin typeface="Arial" charset="0"/>
            </a:endParaRP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77991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435597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486003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5364088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69979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219573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-2</a:t>
            </a:r>
            <a:endParaRPr lang="ru-RU" b="1" dirty="0">
              <a:latin typeface="Arial" charset="0"/>
            </a:endParaRP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2987824" y="515719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3563888" y="4221088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" name="Line 226"/>
          <p:cNvSpPr>
            <a:spLocks noChangeShapeType="1"/>
          </p:cNvSpPr>
          <p:nvPr/>
        </p:nvSpPr>
        <p:spPr bwMode="auto">
          <a:xfrm>
            <a:off x="45720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7" name="Line 226"/>
          <p:cNvSpPr>
            <a:spLocks noChangeShapeType="1"/>
          </p:cNvSpPr>
          <p:nvPr/>
        </p:nvSpPr>
        <p:spPr bwMode="auto">
          <a:xfrm>
            <a:off x="507605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" name="Line 226"/>
          <p:cNvSpPr>
            <a:spLocks noChangeShapeType="1"/>
          </p:cNvSpPr>
          <p:nvPr/>
        </p:nvSpPr>
        <p:spPr bwMode="auto">
          <a:xfrm>
            <a:off x="305983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" name="Line 226"/>
          <p:cNvSpPr>
            <a:spLocks noChangeShapeType="1"/>
          </p:cNvSpPr>
          <p:nvPr/>
        </p:nvSpPr>
        <p:spPr bwMode="auto">
          <a:xfrm>
            <a:off x="197971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0" name="Line 226"/>
          <p:cNvSpPr>
            <a:spLocks noChangeShapeType="1"/>
          </p:cNvSpPr>
          <p:nvPr/>
        </p:nvSpPr>
        <p:spPr bwMode="auto">
          <a:xfrm>
            <a:off x="615617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1" name="Line 226"/>
          <p:cNvSpPr>
            <a:spLocks noChangeShapeType="1"/>
          </p:cNvSpPr>
          <p:nvPr/>
        </p:nvSpPr>
        <p:spPr bwMode="auto">
          <a:xfrm>
            <a:off x="9716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2" name="Line 226"/>
          <p:cNvSpPr>
            <a:spLocks noChangeShapeType="1"/>
          </p:cNvSpPr>
          <p:nvPr/>
        </p:nvSpPr>
        <p:spPr bwMode="auto">
          <a:xfrm>
            <a:off x="7164288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" name="Line 216"/>
          <p:cNvSpPr>
            <a:spLocks noChangeShapeType="1"/>
          </p:cNvSpPr>
          <p:nvPr/>
        </p:nvSpPr>
        <p:spPr bwMode="auto">
          <a:xfrm>
            <a:off x="3419872" y="42930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" name="Line 216"/>
          <p:cNvSpPr>
            <a:spLocks noChangeShapeType="1"/>
          </p:cNvSpPr>
          <p:nvPr/>
        </p:nvSpPr>
        <p:spPr bwMode="auto">
          <a:xfrm>
            <a:off x="3419872" y="34290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" name="Line 216"/>
          <p:cNvSpPr>
            <a:spLocks noChangeShapeType="1"/>
          </p:cNvSpPr>
          <p:nvPr/>
        </p:nvSpPr>
        <p:spPr bwMode="auto">
          <a:xfrm>
            <a:off x="3419872" y="24928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" name="Line 216"/>
          <p:cNvSpPr>
            <a:spLocks noChangeShapeType="1"/>
          </p:cNvSpPr>
          <p:nvPr/>
        </p:nvSpPr>
        <p:spPr bwMode="auto">
          <a:xfrm>
            <a:off x="3419872" y="16288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Line 216"/>
          <p:cNvSpPr>
            <a:spLocks noChangeShapeType="1"/>
          </p:cNvSpPr>
          <p:nvPr/>
        </p:nvSpPr>
        <p:spPr bwMode="auto">
          <a:xfrm>
            <a:off x="3491880" y="52292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8" name="Text Box 238"/>
          <p:cNvSpPr txBox="1">
            <a:spLocks noChangeArrowheads="1"/>
          </p:cNvSpPr>
          <p:nvPr/>
        </p:nvSpPr>
        <p:spPr bwMode="auto">
          <a:xfrm>
            <a:off x="2915816" y="328498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59" name="Text Box 238"/>
          <p:cNvSpPr txBox="1">
            <a:spLocks noChangeArrowheads="1"/>
          </p:cNvSpPr>
          <p:nvPr/>
        </p:nvSpPr>
        <p:spPr bwMode="auto">
          <a:xfrm>
            <a:off x="2915816" y="234888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5</a:t>
            </a:r>
            <a:endParaRPr lang="ru-RU" b="1" dirty="0">
              <a:latin typeface="Arial" charset="0"/>
            </a:endParaRPr>
          </a:p>
        </p:txBody>
      </p:sp>
      <p:sp>
        <p:nvSpPr>
          <p:cNvPr id="260" name="Text Box 238"/>
          <p:cNvSpPr txBox="1">
            <a:spLocks noChangeArrowheads="1"/>
          </p:cNvSpPr>
          <p:nvPr/>
        </p:nvSpPr>
        <p:spPr bwMode="auto">
          <a:xfrm>
            <a:off x="2915816" y="191683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6</a:t>
            </a:r>
            <a:endParaRPr lang="ru-RU" b="1" dirty="0">
              <a:latin typeface="Arial" charset="0"/>
            </a:endParaRPr>
          </a:p>
        </p:txBody>
      </p:sp>
      <p:sp>
        <p:nvSpPr>
          <p:cNvPr id="271" name="WordArt 256"/>
          <p:cNvSpPr>
            <a:spLocks noChangeArrowheads="1" noChangeShapeType="1" noTextEdit="1"/>
          </p:cNvSpPr>
          <p:nvPr/>
        </p:nvSpPr>
        <p:spPr bwMode="auto">
          <a:xfrm>
            <a:off x="446088" y="12065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Координатная плоскость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257" grpId="0" animBg="1"/>
      <p:bldP spid="2258" grpId="0"/>
      <p:bldP spid="2259" grpId="0"/>
      <p:bldP spid="2264" grpId="0" animBg="1"/>
      <p:bldP spid="2266" grpId="0" animBg="1"/>
      <p:bldP spid="2267" grpId="0" animBg="1"/>
      <p:bldP spid="2268" grpId="0" animBg="1"/>
      <p:bldP spid="2269" grpId="0" animBg="1"/>
      <p:bldP spid="2272" grpId="0" animBg="1"/>
      <p:bldP spid="2273" grpId="0" animBg="1"/>
      <p:bldP spid="2274" grpId="0" animBg="1"/>
      <p:bldP spid="2275" grpId="0" animBg="1"/>
      <p:bldP spid="2276" grpId="0" animBg="1"/>
      <p:bldP spid="2280" grpId="0" animBg="1"/>
      <p:bldP spid="2285" grpId="0" animBg="1"/>
      <p:bldP spid="2286" grpId="0"/>
      <p:bldP spid="2287" grpId="0"/>
      <p:bldP spid="2288" grpId="0"/>
      <p:bldP spid="2289" grpId="0"/>
      <p:bldP spid="2290" grpId="0"/>
      <p:bldP spid="2291" grpId="0"/>
      <p:bldP spid="2292" grpId="0"/>
      <p:bldP spid="2293" grpId="0"/>
      <p:bldP spid="2294" grpId="0"/>
      <p:bldP spid="2295" grpId="0"/>
      <p:bldP spid="2296" grpId="0"/>
      <p:bldP spid="2298" grpId="0"/>
      <p:bldP spid="2311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0" grpId="1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/>
      <p:bldP spid="259" grpId="0"/>
      <p:bldP spid="260" grpId="0"/>
      <p:bldP spid="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57200" y="474027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2538" y="722313"/>
            <a:ext cx="1031875" cy="5373687"/>
            <a:chOff x="2200" y="2450"/>
            <a:chExt cx="420" cy="2520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554413" y="722313"/>
            <a:ext cx="1031875" cy="5373687"/>
            <a:chOff x="2200" y="2450"/>
            <a:chExt cx="420" cy="2520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" y="722313"/>
            <a:ext cx="1033463" cy="5373687"/>
            <a:chOff x="2200" y="2450"/>
            <a:chExt cx="420" cy="2520"/>
          </a:xfrm>
        </p:grpSpPr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490663" y="722313"/>
            <a:ext cx="1031875" cy="5373687"/>
            <a:chOff x="2200" y="2450"/>
            <a:chExt cx="420" cy="2520"/>
          </a:xfrm>
        </p:grpSpPr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587875" y="722313"/>
            <a:ext cx="1031875" cy="5373687"/>
            <a:chOff x="2200" y="2450"/>
            <a:chExt cx="420" cy="2520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619750" y="722313"/>
            <a:ext cx="1031875" cy="5373687"/>
            <a:chOff x="2200" y="2450"/>
            <a:chExt cx="420" cy="2520"/>
          </a:xfrm>
        </p:grpSpPr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6651625" y="722313"/>
            <a:ext cx="1033463" cy="5373687"/>
            <a:chOff x="2200" y="2450"/>
            <a:chExt cx="420" cy="2520"/>
          </a:xfrm>
        </p:grpSpPr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84"/>
          <p:cNvGrpSpPr>
            <a:grpSpLocks/>
          </p:cNvGrpSpPr>
          <p:nvPr/>
        </p:nvGrpSpPr>
        <p:grpSpPr bwMode="auto">
          <a:xfrm>
            <a:off x="7685088" y="722313"/>
            <a:ext cx="1031875" cy="5373687"/>
            <a:chOff x="2200" y="2450"/>
            <a:chExt cx="420" cy="2520"/>
          </a:xfrm>
        </p:grpSpPr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" name="Line 209"/>
          <p:cNvSpPr>
            <a:spLocks noChangeShapeType="1"/>
          </p:cNvSpPr>
          <p:nvPr/>
        </p:nvSpPr>
        <p:spPr bwMode="auto">
          <a:xfrm flipH="1" flipV="1">
            <a:off x="3563888" y="692696"/>
            <a:ext cx="17512" cy="54033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" name="Text Box 210"/>
          <p:cNvSpPr txBox="1">
            <a:spLocks noChangeArrowheads="1"/>
          </p:cNvSpPr>
          <p:nvPr/>
        </p:nvSpPr>
        <p:spPr bwMode="auto">
          <a:xfrm>
            <a:off x="3131840" y="609600"/>
            <a:ext cx="559098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y</a:t>
            </a:r>
            <a:endParaRPr lang="ru-RU" sz="3600" b="1" i="1" dirty="0"/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8244408" y="4005064"/>
            <a:ext cx="478905" cy="74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x</a:t>
            </a:r>
            <a:endParaRPr lang="ru-RU" sz="3600" b="1" i="1" dirty="0"/>
          </a:p>
        </p:txBody>
      </p:sp>
      <p:sp>
        <p:nvSpPr>
          <p:cNvPr id="2264" name="Line 216"/>
          <p:cNvSpPr>
            <a:spLocks noChangeShapeType="1"/>
          </p:cNvSpPr>
          <p:nvPr/>
        </p:nvSpPr>
        <p:spPr bwMode="auto">
          <a:xfrm>
            <a:off x="3448050" y="38576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6" name="Line 218"/>
          <p:cNvSpPr>
            <a:spLocks noChangeShapeType="1"/>
          </p:cNvSpPr>
          <p:nvPr/>
        </p:nvSpPr>
        <p:spPr bwMode="auto">
          <a:xfrm>
            <a:off x="3448050" y="56483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7" name="Line 219"/>
          <p:cNvSpPr>
            <a:spLocks noChangeShapeType="1"/>
          </p:cNvSpPr>
          <p:nvPr/>
        </p:nvSpPr>
        <p:spPr bwMode="auto">
          <a:xfrm>
            <a:off x="3448050" y="29622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8" name="Line 220"/>
          <p:cNvSpPr>
            <a:spLocks noChangeShapeType="1"/>
          </p:cNvSpPr>
          <p:nvPr/>
        </p:nvSpPr>
        <p:spPr bwMode="auto">
          <a:xfrm>
            <a:off x="3448050" y="20669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9" name="Line 221"/>
          <p:cNvSpPr>
            <a:spLocks noChangeShapeType="1"/>
          </p:cNvSpPr>
          <p:nvPr/>
        </p:nvSpPr>
        <p:spPr bwMode="auto">
          <a:xfrm>
            <a:off x="3448050" y="11715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2" name="Line 224"/>
          <p:cNvSpPr>
            <a:spLocks noChangeShapeType="1"/>
          </p:cNvSpPr>
          <p:nvPr/>
        </p:nvSpPr>
        <p:spPr bwMode="auto">
          <a:xfrm>
            <a:off x="25241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" name="Line 225"/>
          <p:cNvSpPr>
            <a:spLocks noChangeShapeType="1"/>
          </p:cNvSpPr>
          <p:nvPr/>
        </p:nvSpPr>
        <p:spPr bwMode="auto">
          <a:xfrm>
            <a:off x="14954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4" name="Line 226"/>
          <p:cNvSpPr>
            <a:spLocks noChangeShapeType="1"/>
          </p:cNvSpPr>
          <p:nvPr/>
        </p:nvSpPr>
        <p:spPr bwMode="auto">
          <a:xfrm>
            <a:off x="4067944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5" name="Line 227"/>
          <p:cNvSpPr>
            <a:spLocks noChangeShapeType="1"/>
          </p:cNvSpPr>
          <p:nvPr/>
        </p:nvSpPr>
        <p:spPr bwMode="auto">
          <a:xfrm>
            <a:off x="56197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6" name="Line 228"/>
          <p:cNvSpPr>
            <a:spLocks noChangeShapeType="1"/>
          </p:cNvSpPr>
          <p:nvPr/>
        </p:nvSpPr>
        <p:spPr bwMode="auto">
          <a:xfrm>
            <a:off x="66484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0" name="Line 232"/>
          <p:cNvSpPr>
            <a:spLocks noChangeShapeType="1"/>
          </p:cNvSpPr>
          <p:nvPr/>
        </p:nvSpPr>
        <p:spPr bwMode="auto">
          <a:xfrm>
            <a:off x="768667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" name="AutoShape 237"/>
          <p:cNvSpPr>
            <a:spLocks noChangeArrowheads="1"/>
          </p:cNvSpPr>
          <p:nvPr/>
        </p:nvSpPr>
        <p:spPr bwMode="auto">
          <a:xfrm>
            <a:off x="5580112" y="1988840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915816" y="285293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2915816" y="37170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2915816" y="407707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473450" y="480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0</a:t>
            </a:r>
            <a:endParaRPr lang="ru-RU" b="1" dirty="0">
              <a:latin typeface="Arial" charset="0"/>
            </a:endParaRP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77991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435597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486003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5364088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69979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219573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-2</a:t>
            </a:r>
            <a:endParaRPr lang="ru-RU" b="1" dirty="0">
              <a:latin typeface="Arial" charset="0"/>
            </a:endParaRP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2987824" y="515719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3563888" y="4221088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" name="Line 226"/>
          <p:cNvSpPr>
            <a:spLocks noChangeShapeType="1"/>
          </p:cNvSpPr>
          <p:nvPr/>
        </p:nvSpPr>
        <p:spPr bwMode="auto">
          <a:xfrm>
            <a:off x="45720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7" name="Line 226"/>
          <p:cNvSpPr>
            <a:spLocks noChangeShapeType="1"/>
          </p:cNvSpPr>
          <p:nvPr/>
        </p:nvSpPr>
        <p:spPr bwMode="auto">
          <a:xfrm>
            <a:off x="507605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" name="Line 226"/>
          <p:cNvSpPr>
            <a:spLocks noChangeShapeType="1"/>
          </p:cNvSpPr>
          <p:nvPr/>
        </p:nvSpPr>
        <p:spPr bwMode="auto">
          <a:xfrm>
            <a:off x="305983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" name="Line 226"/>
          <p:cNvSpPr>
            <a:spLocks noChangeShapeType="1"/>
          </p:cNvSpPr>
          <p:nvPr/>
        </p:nvSpPr>
        <p:spPr bwMode="auto">
          <a:xfrm>
            <a:off x="197971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0" name="Line 226"/>
          <p:cNvSpPr>
            <a:spLocks noChangeShapeType="1"/>
          </p:cNvSpPr>
          <p:nvPr/>
        </p:nvSpPr>
        <p:spPr bwMode="auto">
          <a:xfrm>
            <a:off x="615617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1" name="Line 226"/>
          <p:cNvSpPr>
            <a:spLocks noChangeShapeType="1"/>
          </p:cNvSpPr>
          <p:nvPr/>
        </p:nvSpPr>
        <p:spPr bwMode="auto">
          <a:xfrm>
            <a:off x="9716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2" name="Line 226"/>
          <p:cNvSpPr>
            <a:spLocks noChangeShapeType="1"/>
          </p:cNvSpPr>
          <p:nvPr/>
        </p:nvSpPr>
        <p:spPr bwMode="auto">
          <a:xfrm>
            <a:off x="7164288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" name="Line 216"/>
          <p:cNvSpPr>
            <a:spLocks noChangeShapeType="1"/>
          </p:cNvSpPr>
          <p:nvPr/>
        </p:nvSpPr>
        <p:spPr bwMode="auto">
          <a:xfrm>
            <a:off x="3419872" y="42930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" name="Line 216"/>
          <p:cNvSpPr>
            <a:spLocks noChangeShapeType="1"/>
          </p:cNvSpPr>
          <p:nvPr/>
        </p:nvSpPr>
        <p:spPr bwMode="auto">
          <a:xfrm>
            <a:off x="3419872" y="34290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" name="Line 216"/>
          <p:cNvSpPr>
            <a:spLocks noChangeShapeType="1"/>
          </p:cNvSpPr>
          <p:nvPr/>
        </p:nvSpPr>
        <p:spPr bwMode="auto">
          <a:xfrm>
            <a:off x="3419872" y="24928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" name="Line 216"/>
          <p:cNvSpPr>
            <a:spLocks noChangeShapeType="1"/>
          </p:cNvSpPr>
          <p:nvPr/>
        </p:nvSpPr>
        <p:spPr bwMode="auto">
          <a:xfrm>
            <a:off x="3419872" y="16288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Line 216"/>
          <p:cNvSpPr>
            <a:spLocks noChangeShapeType="1"/>
          </p:cNvSpPr>
          <p:nvPr/>
        </p:nvSpPr>
        <p:spPr bwMode="auto">
          <a:xfrm>
            <a:off x="3491880" y="52292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8" name="Text Box 238"/>
          <p:cNvSpPr txBox="1">
            <a:spLocks noChangeArrowheads="1"/>
          </p:cNvSpPr>
          <p:nvPr/>
        </p:nvSpPr>
        <p:spPr bwMode="auto">
          <a:xfrm>
            <a:off x="2915816" y="328498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59" name="Text Box 238"/>
          <p:cNvSpPr txBox="1">
            <a:spLocks noChangeArrowheads="1"/>
          </p:cNvSpPr>
          <p:nvPr/>
        </p:nvSpPr>
        <p:spPr bwMode="auto">
          <a:xfrm>
            <a:off x="2915816" y="234888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5</a:t>
            </a:r>
            <a:endParaRPr lang="ru-RU" b="1" dirty="0">
              <a:latin typeface="Arial" charset="0"/>
            </a:endParaRPr>
          </a:p>
        </p:txBody>
      </p:sp>
      <p:sp>
        <p:nvSpPr>
          <p:cNvPr id="260" name="Text Box 238"/>
          <p:cNvSpPr txBox="1">
            <a:spLocks noChangeArrowheads="1"/>
          </p:cNvSpPr>
          <p:nvPr/>
        </p:nvSpPr>
        <p:spPr bwMode="auto">
          <a:xfrm>
            <a:off x="2915816" y="191683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6</a:t>
            </a:r>
            <a:endParaRPr lang="ru-RU" b="1" dirty="0">
              <a:latin typeface="Arial" charset="0"/>
            </a:endParaRPr>
          </a:p>
        </p:txBody>
      </p:sp>
      <p:sp>
        <p:nvSpPr>
          <p:cNvPr id="269" name="AutoShape 251"/>
          <p:cNvSpPr>
            <a:spLocks noChangeArrowheads="1"/>
          </p:cNvSpPr>
          <p:nvPr/>
        </p:nvSpPr>
        <p:spPr bwMode="auto">
          <a:xfrm>
            <a:off x="0" y="1628800"/>
            <a:ext cx="487362" cy="4008715"/>
          </a:xfrm>
          <a:prstGeom prst="roundRect">
            <a:avLst>
              <a:gd name="adj" fmla="val 16667"/>
            </a:avLst>
          </a:prstGeom>
          <a:solidFill>
            <a:srgbClr val="FDE4CF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СИСТЕМА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0" name="AutoShape 252"/>
          <p:cNvSpPr>
            <a:spLocks noChangeArrowheads="1"/>
          </p:cNvSpPr>
          <p:nvPr/>
        </p:nvSpPr>
        <p:spPr bwMode="auto">
          <a:xfrm>
            <a:off x="8670925" y="1812924"/>
            <a:ext cx="487363" cy="4008715"/>
          </a:xfrm>
          <a:prstGeom prst="roundRect">
            <a:avLst>
              <a:gd name="adj" fmla="val 16667"/>
            </a:avLst>
          </a:prstGeom>
          <a:solidFill>
            <a:srgbClr val="FDE4CF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КООРДИНА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1" name="WordArt 256"/>
          <p:cNvSpPr>
            <a:spLocks noChangeArrowheads="1" noChangeShapeType="1" noTextEdit="1"/>
          </p:cNvSpPr>
          <p:nvPr/>
        </p:nvSpPr>
        <p:spPr bwMode="auto">
          <a:xfrm>
            <a:off x="446088" y="12065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Координатная плоскость</a:t>
            </a:r>
          </a:p>
        </p:txBody>
      </p:sp>
      <p:sp>
        <p:nvSpPr>
          <p:cNvPr id="273" name="Text Box 144"/>
          <p:cNvSpPr txBox="1">
            <a:spLocks noChangeArrowheads="1"/>
          </p:cNvSpPr>
          <p:nvPr/>
        </p:nvSpPr>
        <p:spPr bwMode="auto">
          <a:xfrm>
            <a:off x="8244408" y="4653136"/>
            <a:ext cx="504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74" name="Text Box 144"/>
          <p:cNvSpPr txBox="1">
            <a:spLocks noChangeArrowheads="1"/>
          </p:cNvSpPr>
          <p:nvPr/>
        </p:nvSpPr>
        <p:spPr bwMode="auto">
          <a:xfrm>
            <a:off x="3635896" y="548680"/>
            <a:ext cx="504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75" name="Text Box 144"/>
          <p:cNvSpPr txBox="1">
            <a:spLocks noChangeArrowheads="1"/>
          </p:cNvSpPr>
          <p:nvPr/>
        </p:nvSpPr>
        <p:spPr bwMode="auto">
          <a:xfrm>
            <a:off x="467544" y="4581128"/>
            <a:ext cx="50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6" name="Text Box 144"/>
          <p:cNvSpPr txBox="1">
            <a:spLocks noChangeArrowheads="1"/>
          </p:cNvSpPr>
          <p:nvPr/>
        </p:nvSpPr>
        <p:spPr bwMode="auto">
          <a:xfrm>
            <a:off x="3563888" y="5373216"/>
            <a:ext cx="50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7" name="Oval 42"/>
          <p:cNvSpPr>
            <a:spLocks noChangeArrowheads="1"/>
          </p:cNvSpPr>
          <p:nvPr/>
        </p:nvSpPr>
        <p:spPr bwMode="auto">
          <a:xfrm>
            <a:off x="7524328" y="908720"/>
            <a:ext cx="569346" cy="1318532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78" name="Oval 43"/>
          <p:cNvSpPr>
            <a:spLocks noChangeArrowheads="1"/>
          </p:cNvSpPr>
          <p:nvPr/>
        </p:nvSpPr>
        <p:spPr bwMode="auto">
          <a:xfrm>
            <a:off x="1403648" y="1052736"/>
            <a:ext cx="739998" cy="1291803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79" name="Oval 44"/>
          <p:cNvSpPr>
            <a:spLocks noChangeArrowheads="1"/>
          </p:cNvSpPr>
          <p:nvPr/>
        </p:nvSpPr>
        <p:spPr bwMode="auto">
          <a:xfrm>
            <a:off x="1043608" y="5229200"/>
            <a:ext cx="780256" cy="1484784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0" name="Oval 45"/>
          <p:cNvSpPr>
            <a:spLocks noChangeArrowheads="1"/>
          </p:cNvSpPr>
          <p:nvPr/>
        </p:nvSpPr>
        <p:spPr bwMode="auto">
          <a:xfrm>
            <a:off x="7452320" y="5445224"/>
            <a:ext cx="501179" cy="1196752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82" name="Text Box 249"/>
          <p:cNvSpPr txBox="1">
            <a:spLocks noChangeArrowheads="1"/>
          </p:cNvSpPr>
          <p:nvPr/>
        </p:nvSpPr>
        <p:spPr bwMode="auto">
          <a:xfrm>
            <a:off x="5724128" y="1556792"/>
            <a:ext cx="1817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A </a:t>
            </a:r>
            <a:r>
              <a:rPr lang="en-US" sz="3600" b="1" dirty="0" smtClean="0"/>
              <a:t>(4;6)</a:t>
            </a:r>
            <a:endParaRPr lang="ru-RU" sz="3600" b="1" dirty="0"/>
          </a:p>
        </p:txBody>
      </p:sp>
      <p:sp>
        <p:nvSpPr>
          <p:cNvPr id="283" name="Line 235"/>
          <p:cNvSpPr>
            <a:spLocks noChangeShapeType="1"/>
          </p:cNvSpPr>
          <p:nvPr/>
        </p:nvSpPr>
        <p:spPr bwMode="auto">
          <a:xfrm>
            <a:off x="3635896" y="4725144"/>
            <a:ext cx="199670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4" name="Line 236"/>
          <p:cNvSpPr>
            <a:spLocks noChangeShapeType="1"/>
          </p:cNvSpPr>
          <p:nvPr/>
        </p:nvSpPr>
        <p:spPr bwMode="auto">
          <a:xfrm flipH="1" flipV="1">
            <a:off x="5626100" y="2060848"/>
            <a:ext cx="26020" cy="2592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5" name="Line 235"/>
          <p:cNvSpPr>
            <a:spLocks noChangeShapeType="1"/>
          </p:cNvSpPr>
          <p:nvPr/>
        </p:nvSpPr>
        <p:spPr bwMode="auto">
          <a:xfrm>
            <a:off x="3563888" y="4725144"/>
            <a:ext cx="316835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" name="Line 236"/>
          <p:cNvSpPr>
            <a:spLocks noChangeShapeType="1"/>
          </p:cNvSpPr>
          <p:nvPr/>
        </p:nvSpPr>
        <p:spPr bwMode="auto">
          <a:xfrm flipV="1">
            <a:off x="6660232" y="2996952"/>
            <a:ext cx="0" cy="170229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" name="Text Box 249"/>
          <p:cNvSpPr txBox="1">
            <a:spLocks noChangeArrowheads="1"/>
          </p:cNvSpPr>
          <p:nvPr/>
        </p:nvSpPr>
        <p:spPr bwMode="auto">
          <a:xfrm>
            <a:off x="6372200" y="234888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/>
              <a:t>М</a:t>
            </a:r>
            <a:r>
              <a:rPr lang="en-US" sz="3600" b="1" dirty="0" smtClean="0"/>
              <a:t> (</a:t>
            </a:r>
            <a:r>
              <a:rPr lang="ru-RU" sz="3600" b="1" dirty="0" smtClean="0"/>
              <a:t>6</a:t>
            </a:r>
            <a:r>
              <a:rPr lang="en-US" sz="3600" b="1" dirty="0" smtClean="0"/>
              <a:t>;</a:t>
            </a:r>
            <a:r>
              <a:rPr lang="ru-RU" sz="3600" b="1" dirty="0" smtClean="0"/>
              <a:t>4)</a:t>
            </a:r>
            <a:endParaRPr lang="ru-RU" sz="3600" b="1" dirty="0"/>
          </a:p>
        </p:txBody>
      </p:sp>
      <p:sp>
        <p:nvSpPr>
          <p:cNvPr id="288" name="Text Box 258"/>
          <p:cNvSpPr txBox="1">
            <a:spLocks noChangeArrowheads="1"/>
          </p:cNvSpPr>
          <p:nvPr/>
        </p:nvSpPr>
        <p:spPr bwMode="auto">
          <a:xfrm>
            <a:off x="4067944" y="6165304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smtClean="0"/>
              <a:t>A</a:t>
            </a:r>
            <a:r>
              <a:rPr lang="ru-RU" sz="3600" b="1" dirty="0" smtClean="0"/>
              <a:t>(4; 6)</a:t>
            </a:r>
            <a:endParaRPr lang="ru-RU" sz="3600" b="1" dirty="0"/>
          </a:p>
        </p:txBody>
      </p:sp>
      <p:sp>
        <p:nvSpPr>
          <p:cNvPr id="289" name="WordArt 259"/>
          <p:cNvSpPr>
            <a:spLocks noChangeArrowheads="1" noChangeShapeType="1" noTextEdit="1"/>
          </p:cNvSpPr>
          <p:nvPr/>
        </p:nvSpPr>
        <p:spPr bwMode="auto">
          <a:xfrm>
            <a:off x="2915816" y="5949280"/>
            <a:ext cx="1847850" cy="466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745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Абсцисса</a:t>
            </a:r>
          </a:p>
        </p:txBody>
      </p:sp>
      <p:sp>
        <p:nvSpPr>
          <p:cNvPr id="290" name="WordArt 260"/>
          <p:cNvSpPr>
            <a:spLocks noChangeArrowheads="1" noChangeShapeType="1" noTextEdit="1"/>
          </p:cNvSpPr>
          <p:nvPr/>
        </p:nvSpPr>
        <p:spPr bwMode="auto">
          <a:xfrm>
            <a:off x="5040313" y="5976938"/>
            <a:ext cx="1885950" cy="381000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0000FF"/>
                    </a:gs>
                    <a:gs pos="100000">
                      <a:srgbClr val="70707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Ордината</a:t>
            </a:r>
          </a:p>
        </p:txBody>
      </p:sp>
      <p:sp>
        <p:nvSpPr>
          <p:cNvPr id="291" name="Text Box 255"/>
          <p:cNvSpPr txBox="1">
            <a:spLocks noChangeArrowheads="1"/>
          </p:cNvSpPr>
          <p:nvPr/>
        </p:nvSpPr>
        <p:spPr bwMode="auto">
          <a:xfrm>
            <a:off x="3995936" y="948690"/>
            <a:ext cx="503560" cy="5909310"/>
          </a:xfrm>
          <a:prstGeom prst="rect">
            <a:avLst/>
          </a:prstGeom>
          <a:solidFill>
            <a:srgbClr val="FEF1E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0070C0"/>
                </a:solidFill>
              </a:rPr>
              <a:t>Ось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0070C0"/>
                </a:solidFill>
              </a:rPr>
              <a:t>ординат</a:t>
            </a:r>
          </a:p>
        </p:txBody>
      </p:sp>
      <p:sp>
        <p:nvSpPr>
          <p:cNvPr id="292" name="Text Box 254"/>
          <p:cNvSpPr txBox="1">
            <a:spLocks noChangeArrowheads="1"/>
          </p:cNvSpPr>
          <p:nvPr/>
        </p:nvSpPr>
        <p:spPr bwMode="auto">
          <a:xfrm>
            <a:off x="4499992" y="4005064"/>
            <a:ext cx="3653408" cy="584775"/>
          </a:xfrm>
          <a:prstGeom prst="rect">
            <a:avLst/>
          </a:prstGeom>
          <a:solidFill>
            <a:srgbClr val="FDE4C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6600"/>
                </a:solidFill>
              </a:rPr>
              <a:t>О с </a:t>
            </a:r>
            <a:r>
              <a:rPr lang="ru-RU" sz="3200" b="1" i="1" dirty="0" err="1">
                <a:solidFill>
                  <a:srgbClr val="FF6600"/>
                </a:solidFill>
              </a:rPr>
              <a:t>ь</a:t>
            </a:r>
            <a:r>
              <a:rPr lang="ru-RU" sz="3200" b="1" i="1" dirty="0">
                <a:solidFill>
                  <a:srgbClr val="FF6600"/>
                </a:solidFill>
              </a:rPr>
              <a:t>   а </a:t>
            </a:r>
            <a:r>
              <a:rPr lang="ru-RU" sz="3200" b="1" i="1" dirty="0" smtClean="0">
                <a:solidFill>
                  <a:srgbClr val="FF6600"/>
                </a:solidFill>
              </a:rPr>
              <a:t>б </a:t>
            </a:r>
            <a:r>
              <a:rPr lang="en-US" sz="3200" b="1" i="1" dirty="0" smtClean="0">
                <a:solidFill>
                  <a:srgbClr val="FF6600"/>
                </a:solidFill>
              </a:rPr>
              <a:t>c</a:t>
            </a:r>
            <a:r>
              <a:rPr lang="ru-RU" sz="3200" b="1" i="1" dirty="0" smtClean="0">
                <a:solidFill>
                  <a:srgbClr val="FF6600"/>
                </a:solidFill>
              </a:rPr>
              <a:t> </a:t>
            </a:r>
            <a:r>
              <a:rPr lang="ru-RU" sz="3200" b="1" i="1" dirty="0" err="1">
                <a:solidFill>
                  <a:srgbClr val="FF6600"/>
                </a:solidFill>
              </a:rPr>
              <a:t>ц</a:t>
            </a:r>
            <a:r>
              <a:rPr lang="ru-RU" sz="3200" b="1" i="1" dirty="0">
                <a:solidFill>
                  <a:srgbClr val="FF6600"/>
                </a:solidFill>
              </a:rPr>
              <a:t> и с </a:t>
            </a:r>
            <a:r>
              <a:rPr lang="ru-RU" sz="3200" b="1" i="1" dirty="0" err="1">
                <a:solidFill>
                  <a:srgbClr val="FF6600"/>
                </a:solidFill>
              </a:rPr>
              <a:t>с</a:t>
            </a:r>
            <a:endParaRPr lang="ru-RU" sz="32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utoUpdateAnimBg="0"/>
      <p:bldP spid="269" grpId="1" animBg="1"/>
      <p:bldP spid="270" grpId="0" animBg="1" autoUpdateAnimBg="0"/>
      <p:bldP spid="270" grpId="1" animBg="1"/>
      <p:bldP spid="273" grpId="0"/>
      <p:bldP spid="274" grpId="0"/>
      <p:bldP spid="275" grpId="0"/>
      <p:bldP spid="276" grpId="0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2" grpId="0"/>
      <p:bldP spid="283" grpId="0" animBg="1"/>
      <p:bldP spid="284" grpId="0" animBg="1"/>
      <p:bldP spid="285" grpId="0" animBg="1"/>
      <p:bldP spid="286" grpId="0" animBg="1"/>
      <p:bldP spid="287" grpId="0"/>
      <p:bldP spid="288" grpId="0"/>
      <p:bldP spid="288" grpId="1"/>
      <p:bldP spid="289" grpId="0"/>
      <p:bldP spid="289" grpId="1"/>
      <p:bldP spid="290" grpId="0"/>
      <p:bldP spid="290" grpId="1"/>
      <p:bldP spid="291" grpId="0" animBg="1" autoUpdateAnimBg="0"/>
      <p:bldP spid="291" grpId="1" animBg="1"/>
      <p:bldP spid="292" grpId="0" animBg="1" autoUpdateAnimBg="0"/>
      <p:bldP spid="29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Выполнить упражнение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89880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68" y="2576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4644008" y="764704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A</a:t>
              </a:r>
              <a:endParaRPr lang="ru-RU" sz="3600" b="1" i="1" dirty="0"/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1403648" y="1412776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B</a:t>
              </a:r>
              <a:endParaRPr lang="ru-RU" sz="3600" b="1" i="1" dirty="0"/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5796136" y="5445229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D</a:t>
              </a:r>
              <a:endParaRPr lang="ru-RU" sz="3600" b="1" i="1" dirty="0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2555776" y="4797152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C</a:t>
              </a:r>
              <a:endParaRPr lang="ru-RU" sz="3600" b="1" i="1" dirty="0"/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6804024" y="1530350"/>
            <a:ext cx="1584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А(2;4)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6804025" y="2349500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(-4;3)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6948264" y="3933056"/>
            <a:ext cx="1646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D</a:t>
            </a:r>
            <a:r>
              <a:rPr lang="ru-RU" sz="4000" b="1" dirty="0" smtClean="0"/>
              <a:t>(</a:t>
            </a:r>
            <a:r>
              <a:rPr lang="en-US" sz="4000" b="1" dirty="0" smtClean="0"/>
              <a:t>4</a:t>
            </a:r>
            <a:r>
              <a:rPr lang="ru-RU" sz="4000" b="1" dirty="0" smtClean="0"/>
              <a:t>;-</a:t>
            </a:r>
            <a:r>
              <a:rPr lang="en-US" sz="4000" b="1" dirty="0" smtClean="0"/>
              <a:t>4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6804248" y="3140968"/>
            <a:ext cx="1741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(-2;-</a:t>
            </a:r>
            <a:r>
              <a:rPr lang="ru-RU" sz="4000" b="1" dirty="0"/>
              <a:t>3)</a:t>
            </a:r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4067944" y="357301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915816" y="3573016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70892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3275856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20688"/>
            <a:ext cx="5688632" cy="5688632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Под каким углом пересекаются координатные прямые  </a:t>
            </a:r>
            <a:r>
              <a:rPr lang="en-US" sz="3000" i="1" dirty="0" smtClean="0"/>
              <a:t>x</a:t>
            </a:r>
            <a:r>
              <a:rPr lang="ru-RU" sz="3000" i="1" dirty="0" smtClean="0"/>
              <a:t> и </a:t>
            </a:r>
            <a:r>
              <a:rPr lang="en-US" sz="3000" i="1" dirty="0" smtClean="0"/>
              <a:t>y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9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прямую </a:t>
            </a:r>
            <a:r>
              <a:rPr lang="en-US" sz="3000" i="1" dirty="0" smtClean="0"/>
              <a:t>x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9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прямую </a:t>
            </a:r>
            <a:r>
              <a:rPr lang="en-US" sz="3000" i="1" dirty="0" smtClean="0"/>
              <a:t>y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точку пересечения этих прямых?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пару чисел, определяющих положение точек на плоскости?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первое число?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А второе?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2400" dirty="0" smtClean="0">
              <a:latin typeface="Arial Unicode MS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2000" dirty="0" smtClean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96136" y="548680"/>
            <a:ext cx="3600450" cy="5904656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Под прямым             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Ось абсцисс</a:t>
            </a:r>
          </a:p>
          <a:p>
            <a:pPr marL="933450" lvl="1" indent="-533400">
              <a:lnSpc>
                <a:spcPct val="90000"/>
              </a:lnSpc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Ось ординат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Начало координат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Координаты точки</a:t>
            </a:r>
          </a:p>
          <a:p>
            <a:pPr marL="1333500" lvl="2" indent="-533400">
              <a:lnSpc>
                <a:spcPct val="90000"/>
              </a:lnSpc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1333500" lvl="2" indent="-533400"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Абсцисса точки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Ордината точки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406</Words>
  <Application>Microsoft Office PowerPoint</Application>
  <PresentationFormat>Экран (4:3)</PresentationFormat>
  <Paragraphs>190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КОНТРОЛЬ</vt:lpstr>
      <vt:lpstr>Слайд 4</vt:lpstr>
      <vt:lpstr>Слайд 5</vt:lpstr>
      <vt:lpstr>Слайд 6</vt:lpstr>
      <vt:lpstr>Выполнить упражнение</vt:lpstr>
      <vt:lpstr>Слайд 8</vt:lpstr>
      <vt:lpstr>Слайд 9</vt:lpstr>
      <vt:lpstr>Постройте точки и последовательно соедините их:</vt:lpstr>
      <vt:lpstr>Проверка домашнего задания:</vt:lpstr>
      <vt:lpstr>Проверка домашнего задания: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 Н.А.</dc:creator>
  <cp:keywords>Открытый урок</cp:keywords>
  <cp:lastModifiedBy>RePack by SPecialiST</cp:lastModifiedBy>
  <cp:revision>125</cp:revision>
  <dcterms:created xsi:type="dcterms:W3CDTF">2014-04-22T10:20:47Z</dcterms:created>
  <dcterms:modified xsi:type="dcterms:W3CDTF">2015-01-15T15:02:57Z</dcterms:modified>
</cp:coreProperties>
</file>