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8" r:id="rId16"/>
    <p:sldId id="274" r:id="rId17"/>
    <p:sldId id="275" r:id="rId18"/>
    <p:sldId id="276" r:id="rId19"/>
    <p:sldId id="272" r:id="rId20"/>
    <p:sldId id="273" r:id="rId21"/>
    <p:sldId id="280" r:id="rId22"/>
    <p:sldId id="271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0000"/>
    <a:srgbClr val="1D0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44F8-8B59-4974-B577-98CD01686DE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4C88-1AB0-453F-8DC5-EE8FA97D3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0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44F8-8B59-4974-B577-98CD01686DE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4C88-1AB0-453F-8DC5-EE8FA97D3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74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44F8-8B59-4974-B577-98CD01686DE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4C88-1AB0-453F-8DC5-EE8FA97D3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7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44F8-8B59-4974-B577-98CD01686DE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4C88-1AB0-453F-8DC5-EE8FA97D3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74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44F8-8B59-4974-B577-98CD01686DE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4C88-1AB0-453F-8DC5-EE8FA97D3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5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44F8-8B59-4974-B577-98CD01686DE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4C88-1AB0-453F-8DC5-EE8FA97D3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4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44F8-8B59-4974-B577-98CD01686DE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4C88-1AB0-453F-8DC5-EE8FA97D3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3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44F8-8B59-4974-B577-98CD01686DE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4C88-1AB0-453F-8DC5-EE8FA97D3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6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44F8-8B59-4974-B577-98CD01686DE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4C88-1AB0-453F-8DC5-EE8FA97D3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23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44F8-8B59-4974-B577-98CD01686DE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4C88-1AB0-453F-8DC5-EE8FA97D3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0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44F8-8B59-4974-B577-98CD01686DE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4C88-1AB0-453F-8DC5-EE8FA97D3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42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744F8-8B59-4974-B577-98CD01686DE7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04C88-1AB0-453F-8DC5-EE8FA97D3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69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Игра «Испытания в сказочном лесу»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ru-RU" sz="2400" dirty="0" smtClean="0"/>
              <a:t>Педагог –психолог</a:t>
            </a:r>
          </a:p>
          <a:p>
            <a:endParaRPr lang="ru-RU" dirty="0"/>
          </a:p>
        </p:txBody>
      </p:sp>
      <p:pic>
        <p:nvPicPr>
          <p:cNvPr id="1027" name="Picture 3" descr="C:\Users\1\Desktop\п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124744"/>
            <a:ext cx="6624736" cy="15121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Игра «</a:t>
            </a:r>
            <a:r>
              <a:rPr lang="ru-RU" sz="2400" dirty="0" smtClean="0">
                <a:latin typeface="Arial Black" pitchFamily="34" charset="0"/>
              </a:rPr>
              <a:t>Испытание </a:t>
            </a:r>
            <a:r>
              <a:rPr lang="ru-RU" sz="2400" dirty="0" smtClean="0">
                <a:latin typeface="Arial Black" pitchFamily="34" charset="0"/>
              </a:rPr>
              <a:t>в сказочном лесу»</a:t>
            </a:r>
          </a:p>
          <a:p>
            <a:pPr algn="ctr"/>
            <a:endParaRPr lang="ru-RU" sz="24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4221088"/>
            <a:ext cx="468052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Участники учащиеся начальных классов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Овал 6"/>
          <p:cNvSpPr/>
          <p:nvPr/>
        </p:nvSpPr>
        <p:spPr>
          <a:xfrm>
            <a:off x="1187624" y="1412776"/>
            <a:ext cx="6120680" cy="3960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Любит есть он бутерброд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Не как все, наоборот,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Он в тельняшке, как моряк.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Звать кота, скажите, как?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Arial Black" pitchFamily="34" charset="0"/>
                <a:cs typeface="Aharoni" pitchFamily="2" charset="-79"/>
              </a:rPr>
              <a:t>    </a:t>
            </a:r>
            <a:r>
              <a:rPr lang="ru-RU" sz="2000" dirty="0" err="1">
                <a:solidFill>
                  <a:srgbClr val="00B050"/>
                </a:solidFill>
                <a:latin typeface="Arial Black" pitchFamily="34" charset="0"/>
                <a:cs typeface="Aharoni" pitchFamily="2" charset="-79"/>
              </a:rPr>
              <a:t>Матроскин</a:t>
            </a:r>
            <a:endParaRPr lang="ru-RU" sz="2000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474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259632" y="1556792"/>
            <a:ext cx="6840760" cy="38884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У этого героя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Дружок есть — Пятачок,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Он Ослику в подарок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Нёс пустой горшок,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Лез в дупло за мёдом,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Пчёл гонял и мух.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Имя медвежонка,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Конечно, — ...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Винни-Пух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9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Овал 5"/>
          <p:cNvSpPr/>
          <p:nvPr/>
        </p:nvSpPr>
        <p:spPr>
          <a:xfrm>
            <a:off x="1835696" y="1196752"/>
            <a:ext cx="5544616" cy="38884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Этот сказочный герой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хвостиком, усатый,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 шляпе у него перо,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Сам весь полосатый,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Ходит он на двух ногах,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 ярко-красных сапогах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1052" y="4165629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Кот в сапогах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26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79512" y="1061864"/>
            <a:ext cx="8856984" cy="43924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«Сказка о рыбаке 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….» 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                          (рыбке)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«Сказка о золотом …»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                          (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петушке).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«Сказка о попе 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…»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                        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(работнике его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Балде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).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Сказка о мертвой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…»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                 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(царевне и семи богатырях).</a:t>
            </a:r>
          </a:p>
        </p:txBody>
      </p:sp>
    </p:spTree>
    <p:extLst>
      <p:ext uri="{BB962C8B-B14F-4D97-AF65-F5344CB8AC3E}">
        <p14:creationId xmlns:p14="http://schemas.microsoft.com/office/powerpoint/2010/main" val="62228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1457641" y="386617"/>
            <a:ext cx="6264696" cy="5832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Arial Black" pitchFamily="34" charset="0"/>
              </a:rPr>
              <a:t>Братец </a:t>
            </a:r>
            <a:r>
              <a:rPr lang="ru-RU" sz="2400" dirty="0" smtClean="0">
                <a:latin typeface="Arial Black" pitchFamily="34" charset="0"/>
              </a:rPr>
              <a:t>-…</a:t>
            </a:r>
          </a:p>
          <a:p>
            <a:r>
              <a:rPr lang="ru-RU" sz="2400" dirty="0" smtClean="0">
                <a:latin typeface="Arial Black" pitchFamily="34" charset="0"/>
              </a:rPr>
              <a:t>                                 (</a:t>
            </a:r>
            <a:r>
              <a:rPr lang="ru-RU" sz="2400" dirty="0">
                <a:latin typeface="Arial Black" pitchFamily="34" charset="0"/>
              </a:rPr>
              <a:t>Иванушка).</a:t>
            </a:r>
          </a:p>
          <a:p>
            <a:r>
              <a:rPr lang="ru-RU" sz="2400" dirty="0">
                <a:latin typeface="Arial Black" pitchFamily="34" charset="0"/>
              </a:rPr>
              <a:t>Иван </a:t>
            </a:r>
            <a:r>
              <a:rPr lang="ru-RU" sz="2400" dirty="0" smtClean="0">
                <a:latin typeface="Arial Black" pitchFamily="34" charset="0"/>
              </a:rPr>
              <a:t>-…</a:t>
            </a:r>
          </a:p>
          <a:p>
            <a:r>
              <a:rPr lang="ru-RU" sz="2400" dirty="0" smtClean="0">
                <a:latin typeface="Arial Black" pitchFamily="34" charset="0"/>
              </a:rPr>
              <a:t>                                  (</a:t>
            </a:r>
            <a:r>
              <a:rPr lang="ru-RU" sz="2400" dirty="0">
                <a:latin typeface="Arial Black" pitchFamily="34" charset="0"/>
              </a:rPr>
              <a:t>Царевич).</a:t>
            </a:r>
          </a:p>
          <a:p>
            <a:r>
              <a:rPr lang="ru-RU" sz="2400" dirty="0">
                <a:latin typeface="Arial Black" pitchFamily="34" charset="0"/>
              </a:rPr>
              <a:t>Змей </a:t>
            </a:r>
            <a:r>
              <a:rPr lang="ru-RU" sz="2400" dirty="0" smtClean="0">
                <a:latin typeface="Arial Black" pitchFamily="34" charset="0"/>
              </a:rPr>
              <a:t>-…</a:t>
            </a:r>
          </a:p>
          <a:p>
            <a:r>
              <a:rPr lang="ru-RU" sz="2400" dirty="0" smtClean="0">
                <a:latin typeface="Arial Black" pitchFamily="34" charset="0"/>
              </a:rPr>
              <a:t>                                  (</a:t>
            </a:r>
            <a:r>
              <a:rPr lang="ru-RU" sz="2400" dirty="0">
                <a:latin typeface="Arial Black" pitchFamily="34" charset="0"/>
              </a:rPr>
              <a:t>Горыныч).</a:t>
            </a:r>
          </a:p>
          <a:p>
            <a:r>
              <a:rPr lang="ru-RU" sz="2400" dirty="0">
                <a:latin typeface="Arial Black" pitchFamily="34" charset="0"/>
              </a:rPr>
              <a:t>Сестрица </a:t>
            </a:r>
            <a:r>
              <a:rPr lang="ru-RU" sz="2400" dirty="0" smtClean="0">
                <a:latin typeface="Arial Black" pitchFamily="34" charset="0"/>
              </a:rPr>
              <a:t>-…</a:t>
            </a:r>
          </a:p>
          <a:p>
            <a:r>
              <a:rPr lang="ru-RU" sz="2400" dirty="0" smtClean="0">
                <a:latin typeface="Arial Black" pitchFamily="34" charset="0"/>
              </a:rPr>
              <a:t>                                 (</a:t>
            </a:r>
            <a:r>
              <a:rPr lang="ru-RU" sz="2400" dirty="0">
                <a:latin typeface="Arial Black" pitchFamily="34" charset="0"/>
              </a:rPr>
              <a:t>Аленушка).</a:t>
            </a:r>
          </a:p>
          <a:p>
            <a:r>
              <a:rPr lang="ru-RU" sz="2400" dirty="0">
                <a:latin typeface="Arial Black" pitchFamily="34" charset="0"/>
              </a:rPr>
              <a:t>Василиса - </a:t>
            </a:r>
            <a:r>
              <a:rPr lang="ru-RU" sz="2400" dirty="0" smtClean="0">
                <a:latin typeface="Arial Black" pitchFamily="34" charset="0"/>
              </a:rPr>
              <a:t>…</a:t>
            </a:r>
          </a:p>
          <a:p>
            <a:r>
              <a:rPr lang="ru-RU" sz="2400" dirty="0" smtClean="0">
                <a:latin typeface="Arial Black" pitchFamily="34" charset="0"/>
              </a:rPr>
              <a:t>                                 (</a:t>
            </a:r>
            <a:r>
              <a:rPr lang="ru-RU" sz="2400" dirty="0">
                <a:latin typeface="Arial Black" pitchFamily="34" charset="0"/>
              </a:rPr>
              <a:t>Премудрая)</a:t>
            </a:r>
          </a:p>
          <a:p>
            <a:r>
              <a:rPr lang="ru-RU" sz="2400" dirty="0">
                <a:latin typeface="Arial Black" pitchFamily="34" charset="0"/>
              </a:rPr>
              <a:t>Крошечка </a:t>
            </a:r>
            <a:r>
              <a:rPr lang="ru-RU" sz="2400" dirty="0" smtClean="0">
                <a:latin typeface="Arial Black" pitchFamily="34" charset="0"/>
              </a:rPr>
              <a:t>-…</a:t>
            </a:r>
          </a:p>
          <a:p>
            <a:r>
              <a:rPr lang="ru-RU" sz="2400" dirty="0" smtClean="0">
                <a:latin typeface="Arial Black" pitchFamily="34" charset="0"/>
              </a:rPr>
              <a:t>                             (</a:t>
            </a:r>
            <a:r>
              <a:rPr lang="ru-RU" sz="2400" dirty="0" err="1">
                <a:latin typeface="Arial Black" pitchFamily="34" charset="0"/>
              </a:rPr>
              <a:t>Хаврошечка</a:t>
            </a:r>
            <a:r>
              <a:rPr lang="ru-RU" sz="2400" dirty="0">
                <a:latin typeface="Arial Black" pitchFamily="34" charset="0"/>
              </a:rPr>
              <a:t>).</a:t>
            </a:r>
          </a:p>
          <a:p>
            <a:r>
              <a:rPr lang="ru-RU" sz="2400" dirty="0">
                <a:latin typeface="Arial Black" pitchFamily="34" charset="0"/>
              </a:rPr>
              <a:t>Царевна - </a:t>
            </a:r>
            <a:r>
              <a:rPr lang="ru-RU" sz="2400" dirty="0" smtClean="0">
                <a:latin typeface="Arial Black" pitchFamily="34" charset="0"/>
              </a:rPr>
              <a:t>…</a:t>
            </a:r>
          </a:p>
          <a:p>
            <a:r>
              <a:rPr lang="ru-RU" sz="2400" dirty="0" smtClean="0">
                <a:latin typeface="Arial Black" pitchFamily="34" charset="0"/>
              </a:rPr>
              <a:t>                                   (</a:t>
            </a:r>
            <a:r>
              <a:rPr lang="ru-RU" sz="2400" dirty="0">
                <a:latin typeface="Arial Black" pitchFamily="34" charset="0"/>
              </a:rPr>
              <a:t>лягушка</a:t>
            </a:r>
            <a:r>
              <a:rPr lang="ru-RU" sz="2400" dirty="0" smtClean="0">
                <a:latin typeface="Arial Black" pitchFamily="34" charset="0"/>
              </a:rPr>
              <a:t>).  </a:t>
            </a: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6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05" y="1600200"/>
            <a:ext cx="679319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62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760640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250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50196"/>
            <a:ext cx="6840760" cy="281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2741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19268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1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" y="0"/>
            <a:ext cx="9129612" cy="6858000"/>
          </a:xfrm>
        </p:spPr>
      </p:pic>
      <p:pic>
        <p:nvPicPr>
          <p:cNvPr id="6" name="Picture 2" descr="C:\Users\1\Desktop\КК7 и 8 вид материал занятий\logicheskie-zadachi-dlya-detei-chto-ne-tak-min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63"/>
          <a:stretch/>
        </p:blipFill>
        <p:spPr bwMode="auto">
          <a:xfrm>
            <a:off x="0" y="-10732"/>
            <a:ext cx="9292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52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Овал 4"/>
          <p:cNvSpPr/>
          <p:nvPr/>
        </p:nvSpPr>
        <p:spPr>
          <a:xfrm>
            <a:off x="1907704" y="1052736"/>
            <a:ext cx="5040560" cy="352839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Мы из сказки – ты нас знаешь.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Если вспомнишь – отгадаешь!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А не вспомнишь – ну так что ж …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Сказку заново прочтёшь!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7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2" descr="C:\Users\1\Desktop\КК7 и 8 вид материал занятий\logicheskie-zadachi-dlya-detei-chto-ne-tak-min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56"/>
          <a:stretch/>
        </p:blipFill>
        <p:spPr bwMode="auto">
          <a:xfrm>
            <a:off x="-1" y="0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34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6" name="Picture 2" descr="C:\Users\1\Desktop\КК7 и 8 вид материал занятий\logicheskie-zadachi-dlya-detei-zaherkni-lishnii-predmet-min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9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1286955"/>
            <a:ext cx="9144000" cy="34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itchFamily="34" charset="0"/>
              </a:rPr>
              <a:t>Доброта, уважение, смелость, ум, злость, верность.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Дружба, любовь, ложь, отзывчивость, находчивость.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3848" y="3284984"/>
            <a:ext cx="2182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1.Злость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4141796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2. Ложь</a:t>
            </a:r>
            <a:endParaRPr lang="ru-RU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1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8" y="0"/>
            <a:ext cx="9157498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8837" y1="25532" x2="60930" y2="25532"/>
                        <a14:foregroundMark x1="69767" y1="41277" x2="95349" y2="42128"/>
                        <a14:foregroundMark x1="55349" y1="45957" x2="40930" y2="51489"/>
                        <a14:foregroundMark x1="52093" y1="42979" x2="67907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97"/>
            <a:ext cx="4716016" cy="51547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51920" y="1268760"/>
            <a:ext cx="4464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Спасибо! Д</a:t>
            </a:r>
            <a:r>
              <a:rPr lang="ru-RU" sz="6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о </a:t>
            </a:r>
            <a:r>
              <a:rPr lang="ru-RU" sz="6000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новых встреч!</a:t>
            </a:r>
          </a:p>
        </p:txBody>
      </p:sp>
    </p:spTree>
    <p:extLst>
      <p:ext uri="{BB962C8B-B14F-4D97-AF65-F5344CB8AC3E}">
        <p14:creationId xmlns:p14="http://schemas.microsoft.com/office/powerpoint/2010/main" val="2304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5" name="Овал 4"/>
          <p:cNvSpPr/>
          <p:nvPr/>
        </p:nvSpPr>
        <p:spPr>
          <a:xfrm>
            <a:off x="1979712" y="1162294"/>
            <a:ext cx="5400600" cy="44644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Всех важней она в загадке,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Хоть и в погребе жила: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Репку вытащить из грядки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Деду с бабкой помогла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       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Arial Black" pitchFamily="34" charset="0"/>
              </a:rPr>
              <a:t>          Мышка.</a:t>
            </a:r>
            <a:endParaRPr lang="ru-RU" dirty="0">
              <a:solidFill>
                <a:schemeClr val="accent6">
                  <a:lumMod val="2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8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75550"/>
          </a:xfrm>
        </p:spPr>
      </p:pic>
      <p:sp>
        <p:nvSpPr>
          <p:cNvPr id="5" name="Прямоугольник 4"/>
          <p:cNvSpPr/>
          <p:nvPr/>
        </p:nvSpPr>
        <p:spPr>
          <a:xfrm>
            <a:off x="2123728" y="1340768"/>
            <a:ext cx="5832648" cy="41764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Возле леса, на опушке,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Трое их живет в избушке.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Там три стула и три кружки,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Три кроватки, три подушки.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Угадайте без подсказки,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Кто герои этой сказки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?</a:t>
            </a:r>
          </a:p>
          <a:p>
            <a:pPr algn="ctr"/>
            <a:endParaRPr lang="ru-RU" sz="2400" dirty="0">
              <a:solidFill>
                <a:srgbClr val="1D0F59"/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rgbClr val="1D0F59"/>
                </a:solidFill>
                <a:latin typeface="Arial Black" pitchFamily="34" charset="0"/>
              </a:rPr>
              <a:t>                                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Три медведя.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9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54228" cy="7447558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1403648" y="1196752"/>
            <a:ext cx="6408712" cy="367240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Вот совсем нетрудный,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Коротенький вопрос: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Кто в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чернилку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сунул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Деревянный нос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?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                         Буратино.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16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11" name="Овал 10"/>
          <p:cNvSpPr/>
          <p:nvPr/>
        </p:nvSpPr>
        <p:spPr>
          <a:xfrm>
            <a:off x="2173676" y="1483149"/>
            <a:ext cx="5328592" cy="46085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Болото дом её родной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 ней в гости ходит водной.</a:t>
            </a:r>
          </a:p>
          <a:p>
            <a:pPr algn="ctr"/>
            <a:endParaRPr lang="ru-RU" sz="2400" dirty="0">
              <a:solidFill>
                <a:schemeClr val="accent6">
                  <a:lumMod val="2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Кикимора.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3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339752" y="1412776"/>
            <a:ext cx="5832648" cy="37020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Толстяк живет на крыше,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Летает он всех выше.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4653136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Карлсон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3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0"/>
            <a:ext cx="9144001" cy="6856900"/>
          </a:xfrm>
        </p:spPr>
      </p:pic>
      <p:sp>
        <p:nvSpPr>
          <p:cNvPr id="5" name="Овал 4"/>
          <p:cNvSpPr/>
          <p:nvPr/>
        </p:nvSpPr>
        <p:spPr>
          <a:xfrm>
            <a:off x="996574" y="836712"/>
            <a:ext cx="6696744" cy="5400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Она Буратино учила писать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ключ золотой помогала искать.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Та девочка-кукла с большими глазами,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Как неба лазурного высь, волосами,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На милом лице — аккуратненький нос.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Как имя её? Отвечай на вопрос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.</a:t>
            </a:r>
          </a:p>
          <a:p>
            <a:pPr algn="ctr"/>
            <a:endParaRPr lang="ru-RU" dirty="0">
              <a:solidFill>
                <a:srgbClr val="00B0F0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Мальвина</a:t>
            </a:r>
            <a:endParaRPr lang="ru-RU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26" y="1"/>
            <a:ext cx="9252521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123728" y="1412776"/>
            <a:ext cx="6192688" cy="39604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Дед и баба вместе жили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Дочку из снежка слепили,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Но костра горячий жар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Превратил девчурку в пар.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Дед и бабушка в печали.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Как же их дочурку звали?</a:t>
            </a:r>
          </a:p>
          <a:p>
            <a:pPr algn="ctr">
              <a:lnSpc>
                <a:spcPct val="150000"/>
              </a:lnSpc>
            </a:pPr>
            <a:endParaRPr lang="ru-RU" dirty="0"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Снегурочка</a:t>
            </a:r>
            <a:endParaRPr lang="ru-RU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7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249</Words>
  <Application>Microsoft Office PowerPoint</Application>
  <PresentationFormat>Экран (4:3)</PresentationFormat>
  <Paragraphs>67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Игра «Испытания в сказочном лесу»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28</cp:revision>
  <dcterms:created xsi:type="dcterms:W3CDTF">2015-01-13T11:11:07Z</dcterms:created>
  <dcterms:modified xsi:type="dcterms:W3CDTF">2015-01-21T08:39:21Z</dcterms:modified>
</cp:coreProperties>
</file>