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93" r:id="rId7"/>
    <p:sldId id="294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8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6" r:id="rId27"/>
    <p:sldId id="307" r:id="rId28"/>
    <p:sldId id="316" r:id="rId29"/>
    <p:sldId id="295" r:id="rId30"/>
    <p:sldId id="31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563BB-CD91-47A0-BBD7-5B873BFECA95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57A1C-68A0-48DA-9438-49D6AE1E68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3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57A1C-68A0-48DA-9438-49D6AE1E68E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7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1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1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0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0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7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4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6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0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3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E4B8F-2C3A-4C46-87D7-25D3BC4280BA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D522-56BD-4425-945A-222C395791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67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653136"/>
            <a:ext cx="7560840" cy="147002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Презентация к уроку литературы в 7 классе по роману В. Крапивина «Пироскаф «Дед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азай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учителя литературы МКОУ Нечаевской ООШ Гусь – Хрустального р – на Владимирской обл.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36108"/>
            <a:ext cx="6400800" cy="1752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6672"/>
            <a:ext cx="3326223" cy="392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936" y="260648"/>
            <a:ext cx="442108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«Пароход был гораздо больше, чем думал Сушкин, когда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смотрел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снимок. Чёрная широченная труба с похожей на корону верхушкой, антеннами и жестяными флажками оказалась такой высоты, что у Тома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Сойера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слетела бы с запрокинутой головы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шляпа…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Да, судно, выглядело обшарпанным, но все же не так сильно, как боялся Сушкин. Коричневая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краска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обшивке рубок и кают местами облупилась, на низком чёрном корпусе виднелись ржавые проплешины. Зато громадные полукруглые кожухи, которые сверху прикрывали гребные колёса, были заново покрашены белилами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387090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89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861052"/>
            <a:ext cx="34563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«– Это занимательная история…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Пароходу - то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чуть ли не полтора века, он повидал на своём веку всякое. Когда был молодой, приходилось и пассажиров возить, и плоты по рекам таскать… Вначале у него не было собственного имени, был только номер: ВРПК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21…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вот однажды, в половодье, когда наш ВРПК тащил вереницу плотов, пассажиры и люди на берегу разглядели на брёвнах два десятка зайцев – те спасались 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наводнения».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0548" y="1132825"/>
            <a:ext cx="30780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 стали владельцем парохода и, конечно же, мечтаете о плаваниях,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вас нет капитанского диплома. Я тоже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мечтаю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плаваниях, потому что хочется вспомнить прежние годы. И у меня есть диплом. Но нет судна… А в пароходстве на службу не берут, предпочитают молодых… Вот я и подумал, что мы можем пригодиться друг другу…»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269"/>
            <a:ext cx="4328152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0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8544" y="404663"/>
            <a:ext cx="32403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«Знаешь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Том, никто сильно не удивлялся, что двухголовый. Команда была в основном туземная, а там в Африке население привычно ко всяким чудесам. Стали удивляться и даже роптать, когда это существо заговорило. Вполне человеческим,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ребёночьим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таким голосом – Дон 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картавинкой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Бамбало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как воспитанная девочка. Причём сразу на трёх языках: на местном наречии,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-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английски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(было на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Апполине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три англичанина) и 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русски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(наслушалось меня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8611" y="2606861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92696"/>
            <a:ext cx="2448272" cy="26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36929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«Это было не о бык но вен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ощущение! Душа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замирала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 восторга, когда «Дед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Мазай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послушный поворотам большущего рулевого колеса, направлял плоский тяжёлый нос то вправо, то влево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«... В самом деле, он впитывал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себя речной простор и синеву. Растворялся в теплом солнце. И… да, он чувствовал себя частичкой пироскафа, который сам был частью удивительного летнего мира…»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1539" y="1145469"/>
            <a:ext cx="5875496" cy="44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8610" y="334647"/>
            <a:ext cx="543609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«– Том, вот в чем дело. Когда студия зацепилась идеей за тебя и за пароход, режиссёры сказали: пусть мальчик ничего не знает. Он будет вести себя раскованно, как в настоящей жизни. А потом уж объясним ему и доснимем оставшиеся сцены…»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«– Ты же несовершеннолетний, а я вроде как ответственное за тебя лицо… Надеялся: вот выйдет фильм, станет Том Сушкин кинозвездой, всем от этого будет радость…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Да какая радость?! Сплошное вранье! Вы ведь не меня обманули, а всё… всё, что было. Я думал – настоящее путешествие, настоящие приключения, настоящий пироскаф. Он и сам так думал, потому что живой! А вы из него тоже сделали киношный мультик! Мне теперь и бескозырку надеть будет стыдно!..»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 – Том, они обманывали не со зла, а по недомыслию. Думали прежде всего про кино, а не про мальчика Тома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Сушкина».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121881" cy="45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70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46490">
            <a:off x="5463088" y="3251939"/>
            <a:ext cx="3540126" cy="2655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0243">
            <a:off x="110002" y="2910728"/>
            <a:ext cx="4027822" cy="3020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5802" y="608093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352839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ВИКТОРИНА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Чей это портрет?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«Иногда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говорили, что похож на тощего зайца. Два больших передних зуба со щёлкой выдавались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- под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губы, бледно голубые глаза порой косили (если он сердился или волновался). Уши, правда,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длинные, как у зайца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 большие и оттопыренные.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- под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левой пряди торчал кончик уха с золотистым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колечком».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99728" y="6067833"/>
            <a:ext cx="173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Фома Сушкин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6247" y="1207931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3672" y="793179"/>
            <a:ext cx="336612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«…заинтересовал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тощий дядька, торчавший перед входом. Он был в балахоне с рисунками из разноцветных треугольников и в белой высоченной шляпе. Но приметнее всего был у дядьки нос – удивительно длинный, с загнутым вниз кончиком. Нос придавал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дядькиному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лицу печальное выражение. Взгляд был таким, словно хозяин палатки ни на что в жизни не надеется – несмотря на весёлый клоунский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наряд».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6093296"/>
            <a:ext cx="384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продавец лотереи «Антиквариат»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5997" y="1000674"/>
            <a:ext cx="58201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3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39604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«Даже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«сидячем виде» гость выглядел длинным и нескладным. Тощие ноги в пёстрых носках далеко торчали из узких брючин. Клетчатый (вроде штанов Сушкина) пиджак топорщился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плечах. Острая голова была совершенно голая, только над ушами торчали жидкие кисточки волос. Нос – большой и мясистый, губы толстые. Круглые глаза прятались под кустистыми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бровями».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6165304"/>
            <a:ext cx="554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капитан Поликарп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Поликарпович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Поддувало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62" y="2276872"/>
            <a:ext cx="411171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4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4094432" cy="30411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877" y="692696"/>
            <a:ext cx="46805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Владислав Петрович Крапивин родился 14 октября 1938 года в Тюмени в семье педагогов Петра Федоровича и Ольги Петровны Крапивиных. В детстве обнаружил в себе способность придумывать занимательные истории, которые рассказывал в кругу своих сверстников. Писать литературные сочинения начал во время учебы на факультете журналистики Уральского государственного университета. Первым читателем и литературным критиком была его мама. Студентом занимался в литературном кружке под руководством редактора «Уральского следопыта»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Шустова. Как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начинающий литератор испытал большое влияние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Паустовского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068" y="1766681"/>
            <a:ext cx="33661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симпатичные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улыбчивыми розовыми ртами, с удивительно пушистыми ресницами вокруг большущих коричневых глаз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почти человеческими «лицами»… однако оба – очень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похожие».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685" y="5742548"/>
            <a:ext cx="2416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Страус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Донбамбало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16459" y="1288198"/>
            <a:ext cx="591614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4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6678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длинным хвостом, усами и чёрными глазками. Грузно прыгнула на старинный, обтянутый бархатом табурет. Села на задние лапки, а передние, похожие на ручки, прижала к груди. И похоже, что смотрела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виноватинкой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8518" y="6288326"/>
            <a:ext cx="263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Портовая крыса Изольда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02398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4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445" y="211893"/>
            <a:ext cx="4162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«Мальчик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небрежной походкой вышел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камня. Он был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ростом,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Сушкин, худенький, гибкий такой, с тёмными локонами до плеч. Но в этом (даже в локонах) ничего удивительного не было. Странным казался наряд: большой лимонный берет с изогнутым чёрным пером, белые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колготки…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714" y="3140968"/>
            <a:ext cx="55994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Впрочем, наряд мальчика, похоже, и был театральным: как у придворного пажа или принца. Тем более, что на ногах красовались апельсиновые мушкетёрские полусапожки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отворотами и пряжками. Только верхняя часть костюма не выглядела придворной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балахонистая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тельняшка с дырами на разных местах и рваным подолом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бахромой…У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него были блестящие, как чёрные бусины, глаза, вздёрнутый поцарапанный нос, круглые щеки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толстые, будто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негритёнка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губы».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876"/>
            <a:ext cx="4176439" cy="291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63758" y="580526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Юга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6320" y="3092965"/>
            <a:ext cx="2496295" cy="18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4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620688"/>
            <a:ext cx="23042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«Щуплая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кудряшками песочного цвета, чуть курносая. Наверно, лет девяти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хвостом», как Сушкин. Лицо такое, что глянешь и забудешь через полминуты. Разве что ресницы – слишком длинные и пушистые, как у Дона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Бамбало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них - что - 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вроде крохотных жёлтых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бабочек».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953401"/>
            <a:ext cx="1668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Катя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Елькина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1998" y="1977727"/>
            <a:ext cx="3884213" cy="2913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5264" y="1988381"/>
            <a:ext cx="3879140" cy="29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6272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мальчик, похожий на Тома. Сперва показалось даже, что просто отражение. Но почти сразу Том понял: нет, не как в зеркале. Белобрысые волосы мальчика были гуще и длиннее. Зубы не торчали вперёд, как у зайца (хотя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чуть - чуть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же торчали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в глазах была более густая, чем у Тома, синева. То есть мальчик был симпатичнее Тома. Иначе говоря, в нем была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фич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4664"/>
            <a:ext cx="3108327" cy="434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288386"/>
            <a:ext cx="26091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Касьян – виртуальный двойник Тома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4755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Любимый литературный герой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Сушкина?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97" y="1124744"/>
            <a:ext cx="6138199" cy="423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6305327"/>
            <a:ext cx="4203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Сойер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герой повести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М. Твена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566">
            <a:off x="979429" y="2782727"/>
            <a:ext cx="2104687" cy="33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2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971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назывался пироскаф? К какому литературному произведению восходит данное название?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335123" cy="40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«Трудовая слава» и «Дед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Мазай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как у Некрасова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729">
            <a:off x="6829339" y="3023122"/>
            <a:ext cx="1946655" cy="25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2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каким приключенческим произведением перекликается роман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Крапивина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 чем упоминает сам автор?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6061196" cy="454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1377642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Приключения капитана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Врунгеля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С. Некрасова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9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6"/>
            <a:ext cx="60304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 появился из яйца,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украденного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Донбамбало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28384" y="6237312"/>
            <a:ext cx="1069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Котенок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5" y="1584176"/>
            <a:ext cx="6204181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3349" y="3861048"/>
            <a:ext cx="24884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«Люди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живущие скучно, тупые и недобрые, не терпят иной жизни — светлой и честной. Не терпят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людей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прямыми мыслями и открытым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взглядом».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67275" y="32905"/>
            <a:ext cx="247940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«...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Никакой дорогой, даже самой правильной, нельзя проходить мимо того, кому нужен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7275" y="2204864"/>
            <a:ext cx="2369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«Вообще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надо стараться жить, чтобы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другим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 тебя что-то хорошее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было».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0" y="1294789"/>
            <a:ext cx="2928609" cy="42743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09" y="1140900"/>
            <a:ext cx="3199360" cy="448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76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04664"/>
            <a:ext cx="43204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Одновременно с литературным творчеством Владислав Крапивин занимается проблемами детства и детского движения, изучает педагогику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Я. Корчака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А. С. Макаренко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А.  Сухомлинского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становится неформальным лидером детского движения на Урале. В 1961 году Владислав Крапивин создает в Свердловске детский разновозрастный отряд «Каравелла», который в 1965 году получает статус отдельной пионерской дружины и пресс-центра всесоюзного журнала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«Пионер»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Было несколько попыток сверху прекратить деятельность отряда "Каравелла",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П. Крапивину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удалось отстоять организацию.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44142"/>
            <a:ext cx="402336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653136"/>
            <a:ext cx="7272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презентации использованы рисунки, выполненные учащимися МКОУ  Нечаевской ООШ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Воструховой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Оксаной, Аникеевым Владиславом,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Кривошлык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Аленой, Шинкаренко Александрой,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Каналош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Ксенией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Зверевой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Ирины и учителем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Буровой Ларисой Вячеславовной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7223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6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6016" y="2060848"/>
            <a:ext cx="3960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Исследователи творчества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П. Крапивина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отмечают неразрывную связь литературного труда писателя с его педагогической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деятельностью.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Баруздин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указывал, что отряд "Каравелла" стал реальным воплощением в жизнь педагогических идей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Крапивина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9" y="565812"/>
            <a:ext cx="3888432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86409"/>
            <a:ext cx="6257156" cy="43510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260648"/>
            <a:ext cx="7560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1980-е годы XX века "Учительская газета" публикует цикл статей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П. Крапивина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посвященных актуальным проблемам педагогики.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них писатель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формулирует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мысль о необходимости присутствия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жизни высокой идеи, мечты, параллельного пространства, как источника получения человеком внутренней силы и определения собственной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миссии.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80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941" y="116632"/>
            <a:ext cx="4172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Принцип дружбы и сотрудничества детей и взрослых 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П. Крапивин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проецирует не только на своих воспитанников из отряда "Каравелла", 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незнакомых подростков, попавших в трудную жизненную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ситуацию.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1066" y="3687901"/>
            <a:ext cx="40003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Крапивин - лауреат премии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Президента Российской Федерации в области литературы и искусства за произведения для детей и юношества 2013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 - за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вклад в развитие отечественной детской литературы и патриотическое воспитание подрастающего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поколения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8716"/>
            <a:ext cx="2469431" cy="295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1"/>
            <a:ext cx="3346595" cy="375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3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177" y="515469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Крапивин – автор известных повестей и романов: «Звёзды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дождем», «Оруженосец Кашка»,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сторона, где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ветер», «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Мальчик со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шпагой», «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Всадники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станции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Роса», «Колыбельная для брата», «Мушкетер и фея», «Журавленок и молнии», «Синий треугольник», «Мальчик девочку искал» и др.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124">
            <a:off x="6402330" y="2694850"/>
            <a:ext cx="2448272" cy="38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04863"/>
            <a:ext cx="3035300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285">
            <a:off x="312418" y="2853087"/>
            <a:ext cx="3104186" cy="354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30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27740"/>
            <a:ext cx="35638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«У меня нет радужных надежд. Мальчики и девочки нашего времени с книгами дружат меньше, чем раньше. 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кое - кто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дружит. И я думаю, что кто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нибудь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них прочтёт (или хотя бы пролистает) роман о Пироскафе. И, возможно, зацепится там за мысль, что жить на свете гораздо лучше, когда у тебя есть настоящие друзья. И когда есть свой «Пироскаф» – не обязательно старый пароход,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а, может быть,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просто любимая игрушка, книга или хотя бы поселившаяся в душе сказка… Если так случится, выходит, что я писал не зря…»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14" y="3212976"/>
            <a:ext cx="218215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0692">
            <a:off x="143283" y="444066"/>
            <a:ext cx="4151246" cy="309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94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732" y="22385"/>
            <a:ext cx="4896544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«Как все детдомовские ребята, Сушкин, конечно, мечтал о маме. Своей мамы он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помнил, с младенческого возраста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Доме малютки, а потом в детских домах. Ну, жил и не считал себя несчастным, потому что не один такой. Однако, разумеется, завидовал тем, 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 а с т о я щ и й дом и н а с т о я щ а я мама. И порой думал: «А вдруг…» Такое «вдруг», хотя и редко, но случалось. Появлялись улыбчивые тёти и дяди, выбирали среди здешних девчонок или пацанов себе ребёнка, увозили в свой дом… Так увезли Славика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Семёнова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которым Сушкин дружил во втором классе. Не хотелось им расставаться, Сушкин потом несколько вечеров подряд мочил слезинками подушку. А после решил, что больше не станет заводить слишком крепких друзей. Чтобы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потом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горевать…»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18808"/>
            <a:ext cx="3142315" cy="454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9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2055</Words>
  <Application>Microsoft Office PowerPoint</Application>
  <PresentationFormat>Экран (4:3)</PresentationFormat>
  <Paragraphs>102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к уроку литературы в 7 классе по роману В. Крапивина «Пироскаф «Дед Мазай» учителя литературы МКОУ Нечаевской ООШ Гусь – Хрустального р – на Владимирской обл.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andre20141998</cp:lastModifiedBy>
  <cp:revision>32</cp:revision>
  <dcterms:created xsi:type="dcterms:W3CDTF">2015-01-24T17:14:36Z</dcterms:created>
  <dcterms:modified xsi:type="dcterms:W3CDTF">2015-01-28T17:31:28Z</dcterms:modified>
</cp:coreProperties>
</file>