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mp3" ContentType="audio/unknown"/>
  <Default Extension="jpg" ContentType="image/jpeg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67" r:id="rId1"/>
  </p:sldMasterIdLst>
  <p:sldIdLst>
    <p:sldId id="279" r:id="rId2"/>
    <p:sldId id="256" r:id="rId3"/>
    <p:sldId id="259" r:id="rId4"/>
    <p:sldId id="260" r:id="rId5"/>
    <p:sldId id="261" r:id="rId6"/>
    <p:sldId id="263" r:id="rId7"/>
    <p:sldId id="262" r:id="rId8"/>
    <p:sldId id="264" r:id="rId9"/>
    <p:sldId id="265" r:id="rId10"/>
    <p:sldId id="267" r:id="rId11"/>
    <p:sldId id="266" r:id="rId12"/>
    <p:sldId id="269" r:id="rId13"/>
    <p:sldId id="268" r:id="rId14"/>
    <p:sldId id="270" r:id="rId15"/>
    <p:sldId id="271" r:id="rId16"/>
    <p:sldId id="273" r:id="rId17"/>
    <p:sldId id="272" r:id="rId18"/>
    <p:sldId id="275" r:id="rId19"/>
    <p:sldId id="276" r:id="rId20"/>
    <p:sldId id="274" r:id="rId21"/>
    <p:sldId id="277" r:id="rId22"/>
    <p:sldId id="297" r:id="rId23"/>
    <p:sldId id="280" r:id="rId24"/>
    <p:sldId id="300" r:id="rId25"/>
    <p:sldId id="281" r:id="rId26"/>
    <p:sldId id="301" r:id="rId27"/>
    <p:sldId id="282" r:id="rId28"/>
    <p:sldId id="302" r:id="rId29"/>
    <p:sldId id="283" r:id="rId30"/>
    <p:sldId id="303" r:id="rId31"/>
    <p:sldId id="284" r:id="rId32"/>
    <p:sldId id="305" r:id="rId33"/>
    <p:sldId id="285" r:id="rId34"/>
    <p:sldId id="306" r:id="rId35"/>
    <p:sldId id="286" r:id="rId36"/>
    <p:sldId id="307" r:id="rId37"/>
    <p:sldId id="287" r:id="rId38"/>
    <p:sldId id="304" r:id="rId39"/>
    <p:sldId id="288" r:id="rId40"/>
    <p:sldId id="308" r:id="rId41"/>
    <p:sldId id="298" r:id="rId42"/>
    <p:sldId id="289" r:id="rId43"/>
    <p:sldId id="290" r:id="rId44"/>
    <p:sldId id="291" r:id="rId45"/>
    <p:sldId id="292" r:id="rId46"/>
    <p:sldId id="293" r:id="rId47"/>
    <p:sldId id="294" r:id="rId48"/>
    <p:sldId id="295" r:id="rId49"/>
    <p:sldId id="296" r:id="rId50"/>
    <p:sldId id="310" r:id="rId51"/>
    <p:sldId id="309" r:id="rId52"/>
    <p:sldId id="299" r:id="rId53"/>
  </p:sldIdLst>
  <p:sldSz cx="9144000" cy="6858000" type="screen4x3"/>
  <p:notesSz cx="6858000" cy="9144000"/>
  <p:defaultTextStyle>
    <a:defPPr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0070"/>
    <a:srgbClr val="FF00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8" d="100"/>
          <a:sy n="78" d="100"/>
        </p:scale>
        <p:origin x="-1936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printerSettings" Target="printerSettings/printerSettings1.bin"/><Relationship Id="rId55" Type="http://schemas.openxmlformats.org/officeDocument/2006/relationships/presProps" Target="presProps.xml"/><Relationship Id="rId56" Type="http://schemas.openxmlformats.org/officeDocument/2006/relationships/viewProps" Target="viewProps.xml"/><Relationship Id="rId57" Type="http://schemas.openxmlformats.org/officeDocument/2006/relationships/theme" Target="theme/theme1.xml"/><Relationship Id="rId58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1B695-AEF1-2A4B-8E88-27648C9F539D}" type="datetimeFigureOut">
              <a:rPr lang="ru-RU" smtClean="0"/>
              <a:t>07.12.14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17752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1B695-AEF1-2A4B-8E88-27648C9F539D}" type="datetimeFigureOut">
              <a:rPr lang="ru-RU" smtClean="0"/>
              <a:t>07.12.14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5E782-65A5-3345-AB61-2A791C047D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29124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1B695-AEF1-2A4B-8E88-27648C9F539D}" type="datetimeFigureOut">
              <a:rPr lang="ru-RU" smtClean="0"/>
              <a:t>07.12.14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5E782-65A5-3345-AB61-2A791C047D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8817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1B695-AEF1-2A4B-8E88-27648C9F539D}" type="datetimeFigureOut">
              <a:rPr lang="ru-RU" smtClean="0"/>
              <a:t>07.12.14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5E782-65A5-3345-AB61-2A791C047D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8964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1B695-AEF1-2A4B-8E88-27648C9F539D}" type="datetimeFigureOut">
              <a:rPr lang="ru-RU" smtClean="0"/>
              <a:t>07.12.14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5E782-65A5-3345-AB61-2A791C047D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3935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1B695-AEF1-2A4B-8E88-27648C9F539D}" type="datetimeFigureOut">
              <a:rPr lang="ru-RU" smtClean="0"/>
              <a:t>07.12.14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5E782-65A5-3345-AB61-2A791C047D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89987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1B695-AEF1-2A4B-8E88-27648C9F539D}" type="datetimeFigureOut">
              <a:rPr lang="ru-RU" smtClean="0"/>
              <a:t>07.12.14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5E782-65A5-3345-AB61-2A791C047D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66621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1B695-AEF1-2A4B-8E88-27648C9F539D}" type="datetimeFigureOut">
              <a:rPr lang="ru-RU" smtClean="0"/>
              <a:t>07.12.14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5E782-65A5-3345-AB61-2A791C047D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8168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1B695-AEF1-2A4B-8E88-27648C9F539D}" type="datetimeFigureOut">
              <a:rPr lang="ru-RU" smtClean="0"/>
              <a:t>07.12.14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5E782-65A5-3345-AB61-2A791C047D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00106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1B695-AEF1-2A4B-8E88-27648C9F539D}" type="datetimeFigureOut">
              <a:rPr lang="ru-RU" smtClean="0"/>
              <a:t>07.12.14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5E782-65A5-3345-AB61-2A791C047D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8899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1B695-AEF1-2A4B-8E88-27648C9F539D}" type="datetimeFigureOut">
              <a:rPr lang="ru-RU" smtClean="0"/>
              <a:t>07.12.14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5E782-65A5-3345-AB61-2A791C047D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74905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B1B695-AEF1-2A4B-8E88-27648C9F539D}" type="datetimeFigureOut">
              <a:rPr lang="ru-RU" smtClean="0"/>
              <a:t>07.12.14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5E782-65A5-3345-AB61-2A791C047D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6202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1.jpeg"/><Relationship Id="rId5" Type="http://schemas.openxmlformats.org/officeDocument/2006/relationships/image" Target="../media/image2.gif"/><Relationship Id="rId6" Type="http://schemas.openxmlformats.org/officeDocument/2006/relationships/image" Target="../media/image3.gif"/><Relationship Id="rId7" Type="http://schemas.openxmlformats.org/officeDocument/2006/relationships/image" Target="../media/image4.gif"/><Relationship Id="rId8" Type="http://schemas.openxmlformats.org/officeDocument/2006/relationships/image" Target="../media/image5.gif"/><Relationship Id="rId9" Type="http://schemas.openxmlformats.org/officeDocument/2006/relationships/image" Target="../media/image6.gif"/><Relationship Id="rId10" Type="http://schemas.openxmlformats.org/officeDocument/2006/relationships/image" Target="../media/image7.gif"/><Relationship Id="rId11" Type="http://schemas.openxmlformats.org/officeDocument/2006/relationships/image" Target="../media/image8.png"/><Relationship Id="rId1" Type="http://schemas.microsoft.com/office/2007/relationships/media" Target="../media/media1.mp3"/><Relationship Id="rId2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0.jp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.jp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2.jp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jp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3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.jpg"/><Relationship Id="rId3" Type="http://schemas.openxmlformats.org/officeDocument/2006/relationships/image" Target="../media/image35.jp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6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7.jp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8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9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1.jp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.jp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2.jp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3.jp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Philipp\Desktop\сказки\eftelin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938" y="0"/>
            <a:ext cx="103076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Рисунок 12" descr="787e6214990e90b03faaa66b8ee59e48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0" y="1500188"/>
            <a:ext cx="1428750" cy="963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Рисунок 13" descr="394f56742c7251a518574953e7626925.gi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8963"/>
            <a:ext cx="3706813" cy="117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Рисунок 14" descr="2e042f5dc2d07c8a9ab58a5eda1376cf.gi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3751263"/>
            <a:ext cx="1524000" cy="98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Рисунок 5" descr="star13.gi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8503">
            <a:off x="612775" y="6042025"/>
            <a:ext cx="121761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Рисунок 6" descr="star23.gi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6261100"/>
            <a:ext cx="106045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Рисунок 7" descr="star13.gi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250" y="6154738"/>
            <a:ext cx="1250950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Рисунок 8" descr="star23.gi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042408">
            <a:off x="4085432" y="5772944"/>
            <a:ext cx="703262" cy="125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Рисунок 9" descr="star13.gi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0" y="6154738"/>
            <a:ext cx="1250950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Рисунок 16" descr="star13.gi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857860">
            <a:off x="6952456" y="4471194"/>
            <a:ext cx="490538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8" name="Рисунок 17" descr="star23.gi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24103">
            <a:off x="6407150" y="3916363"/>
            <a:ext cx="542925" cy="96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9" name="Рисунок 18" descr="star13.gi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555042">
            <a:off x="2633663" y="2779713"/>
            <a:ext cx="596900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0" name="Рисунок 19" descr="star23.gi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476756">
            <a:off x="2212975" y="2254251"/>
            <a:ext cx="542925" cy="96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1" name="Рисунок 20" descr="star13.gi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3817">
            <a:off x="2886075" y="2052638"/>
            <a:ext cx="1250950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2" name="Рисунок 21" descr="star23.gi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346110">
            <a:off x="5354637" y="1557338"/>
            <a:ext cx="542925" cy="96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3" name="Рисунок 22" descr="star13.gi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673063">
            <a:off x="5628482" y="1400969"/>
            <a:ext cx="436562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Рисунок 27" descr="milash206.gif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250" y="5465763"/>
            <a:ext cx="1476375" cy="995362"/>
          </a:xfrm>
          <a:prstGeom prst="rect">
            <a:avLst/>
          </a:prstGeom>
          <a:noFill/>
          <a:ln>
            <a:noFill/>
          </a:ln>
          <a:effectLst>
            <a:outerShdw blurRad="76200" sy="23000" kx="1199993" algn="br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5" name="Рисунок 23" descr="star23.gi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1231900"/>
            <a:ext cx="679450" cy="38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6" name="Рисунок 24" descr="star13.gi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452969">
            <a:off x="4286250" y="857250"/>
            <a:ext cx="86995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7" name="Рисунок 10" descr="star23.gi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552682">
            <a:off x="5493544" y="5449094"/>
            <a:ext cx="703262" cy="125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8" name="Рисунок 15" descr="star23.gi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1750" y="5037138"/>
            <a:ext cx="96520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9" name="Рисунок 11" descr="star13.gi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9750" y="5518150"/>
            <a:ext cx="106045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02 Alexander Rybak - Fairytale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406400" y="570865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996993"/>
      </p:ext>
    </p:extLst>
  </p:cSld>
  <p:clrMapOvr>
    <a:masterClrMapping/>
  </p:clrMapOvr>
  <p:transition xmlns:p14="http://schemas.microsoft.com/office/powerpoint/2010/main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761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f_4cacca470e27c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0933" y="-1"/>
            <a:ext cx="9414933" cy="7199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392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xmlns:p14="http://schemas.microsoft.com/office/powerpoint/2010/main" spd="slow">
        <p:dissolv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DG-Little-Red-Riding-Hoo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267" y="-141464"/>
            <a:ext cx="7196666" cy="7220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986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xmlns:p14="http://schemas.microsoft.com/office/powerpoint/2010/main" spd="slow">
        <p:dissolv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141965-frederik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458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xmlns:p14="http://schemas.microsoft.com/office/powerpoint/2010/main" spd="slow">
        <p:dissolv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 descr="134043-foxixo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82136" y="-115470"/>
            <a:ext cx="12471073" cy="6973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068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xmlns:p14="http://schemas.microsoft.com/office/powerpoint/2010/main" spd="slow">
        <p:dissolv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beauty-and-the-beast-afish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4801" y="0"/>
            <a:ext cx="10580719" cy="6877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700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xmlns:p14="http://schemas.microsoft.com/office/powerpoint/2010/main" spd="slow">
        <p:dissolv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 descr="Belle-beauty-and-the-beast-24726589-1440-90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15626" y="-33867"/>
            <a:ext cx="11026987" cy="6891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295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xmlns:p14="http://schemas.microsoft.com/office/powerpoint/2010/main" spd="slow">
        <p:dissolv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273988-wereca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149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xmlns:p14="http://schemas.microsoft.com/office/powerpoint/2010/main" spd="slow">
        <p:dissolv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Sleeping-Beauty-Wallpaper-sleeping-beauty-6259616-1024-76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9440" y="0"/>
            <a:ext cx="97834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023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xmlns:p14="http://schemas.microsoft.com/office/powerpoint/2010/main" spd="slow">
        <p:dissolv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Белоснежка-и-семь-гномов_70x43.7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39147" y="0"/>
            <a:ext cx="10991387" cy="6869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614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xmlns:p14="http://schemas.microsoft.com/office/powerpoint/2010/main" spd="slow">
        <p:dissolv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Walt-Disney-Screencaps-Snow-White-and-the-Seven-Dwarfs-Title-Card-walt-disney-characters-32121395-3921-291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5460" y="-28148"/>
            <a:ext cx="9259460" cy="6886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0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xmlns:p14="http://schemas.microsoft.com/office/powerpoint/2010/main" spd="slow">
        <p:dissolv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fon-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864"/>
            <a:ext cx="9144000" cy="6773333"/>
          </a:xfrm>
          <a:prstGeom prst="rect">
            <a:avLst/>
          </a:prstGeom>
        </p:spPr>
      </p:pic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-389466" y="1761067"/>
            <a:ext cx="8847668" cy="1839383"/>
          </a:xfrm>
        </p:spPr>
        <p:txBody>
          <a:bodyPr>
            <a:noAutofit/>
          </a:bodyPr>
          <a:lstStyle/>
          <a:p>
            <a:pPr algn="l"/>
            <a:r>
              <a:rPr lang="en-US" sz="8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8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8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The</a:t>
            </a:r>
            <a:br>
              <a:rPr lang="en-US" sz="8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8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Magic   Book </a:t>
            </a:r>
            <a:br>
              <a:rPr lang="en-US" sz="8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8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    of</a:t>
            </a:r>
            <a:br>
              <a:rPr lang="en-US" sz="8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8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Fairy     Tales</a:t>
            </a:r>
            <a:endParaRPr lang="ru-RU" sz="8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4019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xmlns:p14="http://schemas.microsoft.com/office/powerpoint/2010/main" spd="slow">
        <p:dissolv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Snow_Queen_by_Elena_Ring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7122" y="0"/>
            <a:ext cx="9562349" cy="6987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44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xmlns:p14="http://schemas.microsoft.com/office/powerpoint/2010/main" spd="slow">
        <p:dissolv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snow queen new cover lo res to pos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1681" y="0"/>
            <a:ext cx="62723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756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xmlns:p14="http://schemas.microsoft.com/office/powerpoint/2010/main" spd="slow">
        <p:dissolv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>
              <a:latin typeface="Calibri" charset="0"/>
            </a:endParaRPr>
          </a:p>
        </p:txBody>
      </p:sp>
      <p:sp>
        <p:nvSpPr>
          <p:cNvPr id="2457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>
              <a:latin typeface="Calibri" charset="0"/>
            </a:endParaRPr>
          </a:p>
        </p:txBody>
      </p:sp>
      <p:pic>
        <p:nvPicPr>
          <p:cNvPr id="24580" name="Picture 2" descr="C:\Users\Philipp\Desktop\6c9886f468a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4251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5324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xmlns:p14="http://schemas.microsoft.com/office/powerpoint/2010/main" spd="slow">
        <p:dissolv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442125" y="233962"/>
            <a:ext cx="8998459" cy="6350385"/>
          </a:xfrm>
        </p:spPr>
        <p:txBody>
          <a:bodyPr>
            <a:noAutofit/>
          </a:bodyPr>
          <a:lstStyle/>
          <a:p>
            <a:pPr algn="l"/>
            <a:r>
              <a:rPr lang="en-US" sz="8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8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8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</a:t>
            </a:r>
            <a:endParaRPr lang="ru-RU" sz="8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  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42125" y="1652197"/>
            <a:ext cx="5482381" cy="3375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371600" y="233962"/>
            <a:ext cx="6154615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en-US" sz="6000" i="1" dirty="0" smtClean="0">
              <a:latin typeface="Times New Roman"/>
              <a:cs typeface="Times New Roman"/>
            </a:endParaRPr>
          </a:p>
          <a:p>
            <a:pPr lvl="0" algn="ctr"/>
            <a:r>
              <a:rPr lang="en-US" sz="6000" b="1" i="1" dirty="0" smtClean="0">
                <a:latin typeface="Times New Roman"/>
                <a:cs typeface="Times New Roman"/>
              </a:rPr>
              <a:t>I </a:t>
            </a:r>
            <a:r>
              <a:rPr lang="en-US" sz="6000" b="1" i="1" dirty="0">
                <a:latin typeface="Times New Roman"/>
                <a:cs typeface="Times New Roman"/>
              </a:rPr>
              <a:t>don’t know the ABC, </a:t>
            </a:r>
            <a:endParaRPr lang="ru-RU" sz="6000" b="1" i="1" dirty="0">
              <a:latin typeface="Times New Roman"/>
              <a:cs typeface="Times New Roman"/>
            </a:endParaRPr>
          </a:p>
          <a:p>
            <a:r>
              <a:rPr lang="en-US" sz="6000" b="1" i="1" dirty="0">
                <a:latin typeface="Times New Roman"/>
                <a:cs typeface="Times New Roman"/>
              </a:rPr>
              <a:t>But I like to write</a:t>
            </a:r>
            <a:endParaRPr lang="ru-RU" sz="6000" b="1" i="1" dirty="0">
              <a:latin typeface="Times New Roman"/>
              <a:cs typeface="Times New Roman"/>
            </a:endParaRPr>
          </a:p>
          <a:p>
            <a:r>
              <a:rPr lang="en-US" sz="6000" b="1" i="1" dirty="0">
                <a:latin typeface="Times New Roman"/>
                <a:cs typeface="Times New Roman"/>
              </a:rPr>
              <a:t>As you can see.  </a:t>
            </a:r>
            <a:endParaRPr lang="ru-RU" sz="6000" b="1" i="1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62185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xmlns:p14="http://schemas.microsoft.com/office/powerpoint/2010/main" spd="slow">
        <p:dissolv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poty_20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8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3162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442125" y="233962"/>
            <a:ext cx="8998459" cy="6350385"/>
          </a:xfrm>
        </p:spPr>
        <p:txBody>
          <a:bodyPr>
            <a:noAutofit/>
          </a:bodyPr>
          <a:lstStyle/>
          <a:p>
            <a:pPr algn="l"/>
            <a:r>
              <a:rPr lang="en-US" sz="8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8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8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</a:t>
            </a:r>
            <a:endParaRPr lang="ru-RU" sz="8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  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42125" y="1652197"/>
            <a:ext cx="5482381" cy="3375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371600" y="233962"/>
            <a:ext cx="615461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6000" b="1" i="1" dirty="0" smtClean="0">
                <a:latin typeface="Times New Roman"/>
                <a:cs typeface="Times New Roman"/>
              </a:rPr>
              <a:t>What </a:t>
            </a:r>
            <a:r>
              <a:rPr lang="en-US" sz="6000" b="1" i="1" dirty="0">
                <a:latin typeface="Times New Roman"/>
                <a:cs typeface="Times New Roman"/>
              </a:rPr>
              <a:t>do you keep in your schoolbag</a:t>
            </a:r>
            <a:endParaRPr lang="ru-RU" sz="6000" b="1" i="1" dirty="0">
              <a:latin typeface="Times New Roman"/>
              <a:cs typeface="Times New Roman"/>
            </a:endParaRPr>
          </a:p>
          <a:p>
            <a:pPr algn="ctr"/>
            <a:r>
              <a:rPr lang="en-US" sz="6000" b="1" i="1" dirty="0">
                <a:latin typeface="Times New Roman"/>
                <a:cs typeface="Times New Roman"/>
              </a:rPr>
              <a:t>That shows what lessons</a:t>
            </a:r>
            <a:endParaRPr lang="ru-RU" sz="6000" b="1" i="1" dirty="0">
              <a:latin typeface="Times New Roman"/>
              <a:cs typeface="Times New Roman"/>
            </a:endParaRPr>
          </a:p>
          <a:p>
            <a:pPr algn="ctr"/>
            <a:r>
              <a:rPr lang="en-US" sz="6000" b="1" i="1" dirty="0">
                <a:latin typeface="Times New Roman"/>
                <a:cs typeface="Times New Roman"/>
              </a:rPr>
              <a:t>You must prepare at home? </a:t>
            </a:r>
            <a:endParaRPr lang="ru-RU" sz="6000" b="1" i="1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4400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xmlns:p14="http://schemas.microsoft.com/office/powerpoint/2010/main" spd="slow">
        <p:dissolv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Dnevnik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618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3692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442125" y="233962"/>
            <a:ext cx="8998459" cy="6350385"/>
          </a:xfrm>
        </p:spPr>
        <p:txBody>
          <a:bodyPr>
            <a:noAutofit/>
          </a:bodyPr>
          <a:lstStyle/>
          <a:p>
            <a:pPr algn="l"/>
            <a:r>
              <a:rPr lang="en-US" sz="8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8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8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</a:t>
            </a:r>
            <a:endParaRPr lang="ru-RU" sz="8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  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42125" y="1652197"/>
            <a:ext cx="5482381" cy="3375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371600" y="233962"/>
            <a:ext cx="6154615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en-US" sz="6000" dirty="0" smtClean="0">
              <a:latin typeface="Times New Roman"/>
              <a:cs typeface="Times New Roman"/>
            </a:endParaRPr>
          </a:p>
          <a:p>
            <a:pPr lvl="0" algn="ctr"/>
            <a:r>
              <a:rPr lang="en-US" sz="6000" b="1" i="1" dirty="0">
                <a:latin typeface="Times New Roman"/>
                <a:cs typeface="Times New Roman"/>
              </a:rPr>
              <a:t>The teacher writes on me with chalk,</a:t>
            </a:r>
            <a:endParaRPr lang="ru-RU" sz="6000" b="1" i="1" dirty="0">
              <a:latin typeface="Times New Roman"/>
              <a:cs typeface="Times New Roman"/>
            </a:endParaRPr>
          </a:p>
          <a:p>
            <a:pPr algn="ctr"/>
            <a:r>
              <a:rPr lang="en-US" sz="6000" b="1" i="1" dirty="0">
                <a:latin typeface="Times New Roman"/>
                <a:cs typeface="Times New Roman"/>
              </a:rPr>
              <a:t>My face is black, I cannot talk. </a:t>
            </a:r>
            <a:endParaRPr lang="ru-RU" sz="6000" b="1" i="1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48930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xmlns:p14="http://schemas.microsoft.com/office/powerpoint/2010/main" spd="slow">
        <p:dissolv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1348747498_back_to_schoo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0838" y="0"/>
            <a:ext cx="1029351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3692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442125" y="233962"/>
            <a:ext cx="8998459" cy="6350385"/>
          </a:xfrm>
        </p:spPr>
        <p:txBody>
          <a:bodyPr>
            <a:noAutofit/>
          </a:bodyPr>
          <a:lstStyle/>
          <a:p>
            <a:pPr algn="l"/>
            <a:r>
              <a:rPr lang="en-US" sz="8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8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8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</a:t>
            </a:r>
            <a:endParaRPr lang="ru-RU" sz="8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  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42125" y="1652197"/>
            <a:ext cx="5482381" cy="3375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371600" y="233962"/>
            <a:ext cx="615461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en-US" sz="6000" b="1" i="1" dirty="0" smtClean="0">
              <a:latin typeface="Times New Roman"/>
              <a:cs typeface="Times New Roman"/>
            </a:endParaRPr>
          </a:p>
          <a:p>
            <a:pPr lvl="0" algn="ctr"/>
            <a:r>
              <a:rPr lang="en-US" sz="6000" b="1" i="1" dirty="0" smtClean="0">
                <a:latin typeface="Times New Roman"/>
                <a:cs typeface="Times New Roman"/>
              </a:rPr>
              <a:t>There </a:t>
            </a:r>
            <a:r>
              <a:rPr lang="en-US" sz="6000" b="1" i="1" dirty="0">
                <a:latin typeface="Times New Roman"/>
                <a:cs typeface="Times New Roman"/>
              </a:rPr>
              <a:t>are six of us in every FAMILY,</a:t>
            </a:r>
            <a:endParaRPr lang="ru-RU" sz="6000" b="1" i="1" dirty="0">
              <a:latin typeface="Times New Roman"/>
              <a:cs typeface="Times New Roman"/>
            </a:endParaRPr>
          </a:p>
          <a:p>
            <a:pPr algn="ctr"/>
            <a:r>
              <a:rPr lang="en-US" sz="6000" b="1" i="1" dirty="0">
                <a:latin typeface="Times New Roman"/>
                <a:cs typeface="Times New Roman"/>
              </a:rPr>
              <a:t>But only four in a TOWN.</a:t>
            </a:r>
            <a:endParaRPr lang="ru-RU" sz="6000" b="1" i="1" dirty="0">
              <a:latin typeface="Times New Roman"/>
              <a:cs typeface="Times New Roman"/>
            </a:endParaRPr>
          </a:p>
          <a:p>
            <a:pPr algn="ctr"/>
            <a:r>
              <a:rPr lang="en-US" sz="6000" b="1" i="1" dirty="0" smtClean="0">
                <a:latin typeface="Times New Roman"/>
                <a:cs typeface="Times New Roman"/>
              </a:rPr>
              <a:t>What are we? </a:t>
            </a:r>
            <a:endParaRPr lang="ru-RU" sz="6000" b="1" i="1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48930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xmlns:p14="http://schemas.microsoft.com/office/powerpoint/2010/main" spd="slow">
        <p:dissolv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 descr="OldDesignShop_FairyTalesBookCover191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95497"/>
            <a:ext cx="9144001" cy="7366862"/>
          </a:xfrm>
          <a:prstGeom prst="rect">
            <a:avLst/>
          </a:prstGeom>
        </p:spPr>
      </p:pic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b="1" i="1" dirty="0" smtClean="0"/>
              <a:t>    </a:t>
            </a:r>
            <a:r>
              <a:rPr lang="en-US" b="1" i="1" dirty="0" smtClean="0">
                <a:solidFill>
                  <a:schemeClr val="accent3">
                    <a:lumMod val="50000"/>
                  </a:schemeClr>
                </a:solidFill>
              </a:rPr>
              <a:t>The Magic</a:t>
            </a:r>
            <a:br>
              <a:rPr lang="en-US" b="1" i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en-US" b="1" i="1" dirty="0" smtClean="0">
                <a:solidFill>
                  <a:schemeClr val="accent3">
                    <a:lumMod val="50000"/>
                  </a:schemeClr>
                </a:solidFill>
              </a:rPr>
              <a:t>         Book</a:t>
            </a:r>
            <a:endParaRPr lang="ru-RU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9181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xmlns:p14="http://schemas.microsoft.com/office/powerpoint/2010/main" spd="slow">
        <p:dissolv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index11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71475"/>
            <a:ext cx="9144000" cy="722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3692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442125" y="233962"/>
            <a:ext cx="8998459" cy="6350385"/>
          </a:xfrm>
        </p:spPr>
        <p:txBody>
          <a:bodyPr>
            <a:noAutofit/>
          </a:bodyPr>
          <a:lstStyle/>
          <a:p>
            <a:pPr algn="l"/>
            <a:r>
              <a:rPr lang="en-US" sz="8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8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8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</a:t>
            </a:r>
            <a:endParaRPr lang="ru-RU" sz="8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  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42125" y="1652197"/>
            <a:ext cx="5482381" cy="3375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371600" y="233962"/>
            <a:ext cx="615461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en-US" sz="6000" dirty="0" smtClean="0">
              <a:latin typeface="Times New Roman"/>
              <a:cs typeface="Times New Roman"/>
            </a:endParaRPr>
          </a:p>
          <a:p>
            <a:pPr lvl="0" algn="ctr"/>
            <a:endParaRPr lang="en-US" sz="6000" b="1" i="1" dirty="0" smtClean="0">
              <a:latin typeface="Times New Roman"/>
              <a:cs typeface="Times New Roman"/>
            </a:endParaRPr>
          </a:p>
          <a:p>
            <a:pPr lvl="0" algn="ctr"/>
            <a:r>
              <a:rPr lang="en-US" sz="6000" b="1" i="1" dirty="0" smtClean="0">
                <a:latin typeface="Times New Roman"/>
                <a:cs typeface="Times New Roman"/>
              </a:rPr>
              <a:t>Why </a:t>
            </a:r>
            <a:r>
              <a:rPr lang="en-US" sz="6000" b="1" i="1" dirty="0">
                <a:latin typeface="Times New Roman"/>
                <a:cs typeface="Times New Roman"/>
              </a:rPr>
              <a:t>is a book like a tree in summer? </a:t>
            </a:r>
            <a:endParaRPr lang="ru-RU" sz="6000" b="1" i="1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48930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xmlns:p14="http://schemas.microsoft.com/office/powerpoint/2010/main" spd="slow">
        <p:dissolv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 descr="4620437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286250" cy="6858000"/>
          </a:xfrm>
          <a:prstGeom prst="rect">
            <a:avLst/>
          </a:prstGeom>
        </p:spPr>
      </p:pic>
      <p:pic>
        <p:nvPicPr>
          <p:cNvPr id="4" name="Изображение 3" descr="raskryitaya-kniga-kartinki-4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250" y="45627"/>
            <a:ext cx="6093053" cy="6812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6008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442125" y="233962"/>
            <a:ext cx="8998459" cy="6350385"/>
          </a:xfrm>
        </p:spPr>
        <p:txBody>
          <a:bodyPr>
            <a:noAutofit/>
          </a:bodyPr>
          <a:lstStyle/>
          <a:p>
            <a:pPr algn="l"/>
            <a:r>
              <a:rPr lang="en-US" sz="8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8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8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</a:t>
            </a:r>
            <a:endParaRPr lang="ru-RU" sz="8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  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42125" y="1652197"/>
            <a:ext cx="5482381" cy="3375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42125" y="233962"/>
            <a:ext cx="8159263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5300" b="1" i="1" dirty="0" smtClean="0">
                <a:latin typeface="Times New Roman"/>
                <a:cs typeface="Times New Roman"/>
              </a:rPr>
              <a:t>I </a:t>
            </a:r>
            <a:r>
              <a:rPr lang="en-US" sz="5300" b="1" i="1" dirty="0">
                <a:latin typeface="Times New Roman"/>
                <a:cs typeface="Times New Roman"/>
              </a:rPr>
              <a:t>am used to draw lines with, </a:t>
            </a:r>
            <a:endParaRPr lang="ru-RU" sz="5300" b="1" i="1" dirty="0">
              <a:latin typeface="Times New Roman"/>
              <a:cs typeface="Times New Roman"/>
            </a:endParaRPr>
          </a:p>
          <a:p>
            <a:pPr algn="ctr"/>
            <a:r>
              <a:rPr lang="en-US" sz="5300" b="1" i="1" dirty="0">
                <a:latin typeface="Times New Roman"/>
                <a:cs typeface="Times New Roman"/>
              </a:rPr>
              <a:t>I am long and white and thin.</a:t>
            </a:r>
            <a:endParaRPr lang="ru-RU" sz="5300" b="1" i="1" dirty="0">
              <a:latin typeface="Times New Roman"/>
              <a:cs typeface="Times New Roman"/>
            </a:endParaRPr>
          </a:p>
          <a:p>
            <a:pPr algn="ctr"/>
            <a:r>
              <a:rPr lang="en-US" sz="5300" b="1" i="1" dirty="0">
                <a:latin typeface="Times New Roman"/>
                <a:cs typeface="Times New Roman"/>
              </a:rPr>
              <a:t>On my face black figures shine.</a:t>
            </a:r>
            <a:endParaRPr lang="ru-RU" sz="5300" b="1" i="1" dirty="0">
              <a:latin typeface="Times New Roman"/>
              <a:cs typeface="Times New Roman"/>
            </a:endParaRPr>
          </a:p>
          <a:p>
            <a:pPr algn="ctr"/>
            <a:r>
              <a:rPr lang="en-US" sz="5300" b="1" i="1" dirty="0">
                <a:latin typeface="Times New Roman"/>
                <a:cs typeface="Times New Roman"/>
              </a:rPr>
              <a:t>Try, you must my name define.</a:t>
            </a:r>
            <a:r>
              <a:rPr lang="en-US" sz="5300" i="1" dirty="0">
                <a:latin typeface="Times New Roman"/>
                <a:cs typeface="Times New Roman"/>
              </a:rPr>
              <a:t> </a:t>
            </a:r>
            <a:endParaRPr lang="ru-RU" sz="5300" b="1" i="1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48930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xmlns:p14="http://schemas.microsoft.com/office/powerpoint/2010/main" spd="slow">
        <p:dissolv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13f7dcd936f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36591"/>
            <a:ext cx="9010811" cy="433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6008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442125" y="233962"/>
            <a:ext cx="8998459" cy="6350385"/>
          </a:xfrm>
        </p:spPr>
        <p:txBody>
          <a:bodyPr>
            <a:noAutofit/>
          </a:bodyPr>
          <a:lstStyle/>
          <a:p>
            <a:pPr algn="l"/>
            <a:r>
              <a:rPr lang="en-US" sz="8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8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8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</a:t>
            </a:r>
            <a:endParaRPr lang="ru-RU" sz="8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  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42125" y="1652197"/>
            <a:ext cx="5482381" cy="3375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371600" y="233962"/>
            <a:ext cx="615461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6000" b="1" i="1" dirty="0" smtClean="0">
                <a:latin typeface="Times New Roman"/>
                <a:cs typeface="Times New Roman"/>
              </a:rPr>
              <a:t>I </a:t>
            </a:r>
            <a:r>
              <a:rPr lang="en-US" sz="6000" b="1" i="1" dirty="0">
                <a:latin typeface="Times New Roman"/>
                <a:cs typeface="Times New Roman"/>
              </a:rPr>
              <a:t>know everything, </a:t>
            </a:r>
            <a:endParaRPr lang="ru-RU" sz="6000" b="1" i="1" dirty="0">
              <a:latin typeface="Times New Roman"/>
              <a:cs typeface="Times New Roman"/>
            </a:endParaRPr>
          </a:p>
          <a:p>
            <a:pPr algn="ctr"/>
            <a:r>
              <a:rPr lang="en-US" sz="6000" b="1" i="1" dirty="0">
                <a:latin typeface="Times New Roman"/>
                <a:cs typeface="Times New Roman"/>
              </a:rPr>
              <a:t>I teach everybody.</a:t>
            </a:r>
            <a:endParaRPr lang="ru-RU" sz="6000" b="1" i="1" dirty="0">
              <a:latin typeface="Times New Roman"/>
              <a:cs typeface="Times New Roman"/>
            </a:endParaRPr>
          </a:p>
          <a:p>
            <a:pPr algn="ctr"/>
            <a:r>
              <a:rPr lang="en-US" sz="6000" b="1" i="1" dirty="0">
                <a:latin typeface="Times New Roman"/>
                <a:cs typeface="Times New Roman"/>
              </a:rPr>
              <a:t>But to make friends with me</a:t>
            </a:r>
            <a:endParaRPr lang="ru-RU" sz="6000" b="1" i="1" dirty="0">
              <a:latin typeface="Times New Roman"/>
              <a:cs typeface="Times New Roman"/>
            </a:endParaRPr>
          </a:p>
          <a:p>
            <a:pPr algn="ctr"/>
            <a:r>
              <a:rPr lang="en-US" sz="6000" b="1" i="1" dirty="0">
                <a:latin typeface="Times New Roman"/>
                <a:cs typeface="Times New Roman"/>
              </a:rPr>
              <a:t>You must first learn letters. </a:t>
            </a:r>
            <a:endParaRPr lang="ru-RU" sz="6000" b="1" i="1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993019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xmlns:p14="http://schemas.microsoft.com/office/powerpoint/2010/main" spd="slow">
        <p:dissolv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Creative_Wallpaper_Stack_of_books_on_the_bench_082401_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674" y="635062"/>
            <a:ext cx="9964674" cy="5605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6008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442125" y="233962"/>
            <a:ext cx="8998459" cy="6350385"/>
          </a:xfrm>
        </p:spPr>
        <p:txBody>
          <a:bodyPr>
            <a:noAutofit/>
          </a:bodyPr>
          <a:lstStyle/>
          <a:p>
            <a:pPr algn="l"/>
            <a:r>
              <a:rPr lang="en-US" sz="8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8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8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</a:t>
            </a:r>
            <a:endParaRPr lang="ru-RU" sz="8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  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42125" y="1652197"/>
            <a:ext cx="5482381" cy="3375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371600" y="233962"/>
            <a:ext cx="6154615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en-US" sz="6000" b="1" i="1" dirty="0" smtClean="0">
              <a:latin typeface="Times New Roman"/>
              <a:cs typeface="Times New Roman"/>
            </a:endParaRPr>
          </a:p>
          <a:p>
            <a:pPr lvl="0" algn="ctr"/>
            <a:r>
              <a:rPr lang="en-US" sz="6000" b="1" i="1" dirty="0">
                <a:latin typeface="Times New Roman"/>
                <a:cs typeface="Times New Roman"/>
              </a:rPr>
              <a:t>What word has three syllables</a:t>
            </a:r>
            <a:endParaRPr lang="ru-RU" sz="6000" b="1" i="1" dirty="0">
              <a:latin typeface="Times New Roman"/>
              <a:cs typeface="Times New Roman"/>
            </a:endParaRPr>
          </a:p>
          <a:p>
            <a:pPr algn="ctr"/>
            <a:r>
              <a:rPr lang="en-US" sz="6000" b="1" i="1" dirty="0">
                <a:latin typeface="Times New Roman"/>
                <a:cs typeface="Times New Roman"/>
              </a:rPr>
              <a:t>But has twenty-six letters? </a:t>
            </a:r>
            <a:endParaRPr lang="ru-RU" sz="6000" b="1" i="1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993019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xmlns:p14="http://schemas.microsoft.com/office/powerpoint/2010/main" spd="slow">
        <p:dissolv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 descr="_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77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3692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442125" y="233962"/>
            <a:ext cx="8998459" cy="6350385"/>
          </a:xfrm>
        </p:spPr>
        <p:txBody>
          <a:bodyPr>
            <a:noAutofit/>
          </a:bodyPr>
          <a:lstStyle/>
          <a:p>
            <a:pPr algn="l"/>
            <a:r>
              <a:rPr lang="en-US" sz="8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8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8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</a:t>
            </a:r>
            <a:endParaRPr lang="ru-RU" sz="8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  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42125" y="1652197"/>
            <a:ext cx="5482381" cy="3375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371600" y="233962"/>
            <a:ext cx="615461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6000" b="1" i="1" dirty="0" smtClean="0">
                <a:latin typeface="Times New Roman"/>
                <a:cs typeface="Times New Roman"/>
              </a:rPr>
              <a:t>I’m </a:t>
            </a:r>
            <a:r>
              <a:rPr lang="en-US" sz="6000" b="1" i="1" dirty="0">
                <a:latin typeface="Times New Roman"/>
                <a:cs typeface="Times New Roman"/>
              </a:rPr>
              <a:t>black, and red, and blue,</a:t>
            </a:r>
            <a:endParaRPr lang="ru-RU" sz="6000" b="1" i="1" dirty="0">
              <a:latin typeface="Times New Roman"/>
              <a:cs typeface="Times New Roman"/>
            </a:endParaRPr>
          </a:p>
          <a:p>
            <a:pPr algn="ctr"/>
            <a:r>
              <a:rPr lang="en-US" sz="6000" b="1" i="1" dirty="0">
                <a:latin typeface="Times New Roman"/>
                <a:cs typeface="Times New Roman"/>
              </a:rPr>
              <a:t>And many other </a:t>
            </a:r>
            <a:r>
              <a:rPr lang="en-US" sz="6000" b="1" i="1" dirty="0" err="1">
                <a:latin typeface="Times New Roman"/>
                <a:cs typeface="Times New Roman"/>
              </a:rPr>
              <a:t>colours</a:t>
            </a:r>
            <a:r>
              <a:rPr lang="en-US" sz="6000" b="1" i="1" dirty="0">
                <a:latin typeface="Times New Roman"/>
                <a:cs typeface="Times New Roman"/>
              </a:rPr>
              <a:t>.</a:t>
            </a:r>
            <a:endParaRPr lang="ru-RU" sz="6000" b="1" i="1" dirty="0">
              <a:latin typeface="Times New Roman"/>
              <a:cs typeface="Times New Roman"/>
            </a:endParaRPr>
          </a:p>
          <a:p>
            <a:pPr algn="ctr"/>
            <a:r>
              <a:rPr lang="en-US" sz="6000" b="1" i="1" dirty="0">
                <a:latin typeface="Times New Roman"/>
                <a:cs typeface="Times New Roman"/>
              </a:rPr>
              <a:t>I draw pictures for you. </a:t>
            </a:r>
            <a:endParaRPr lang="ru-RU" sz="6000" b="1" i="1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993019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xmlns:p14="http://schemas.microsoft.com/office/powerpoint/2010/main" spd="slow">
        <p:dissolv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Tri-porosenk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347200" cy="7311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386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xmlns:p14="http://schemas.microsoft.com/office/powerpoint/2010/main" spd="slow">
        <p:dissolv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karanda3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97" y="1041208"/>
            <a:ext cx="6565392" cy="4378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7955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>
              <a:latin typeface="Calibri" charset="0"/>
            </a:endParaRPr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>
              <a:latin typeface="Calibri" charset="0"/>
            </a:endParaRPr>
          </a:p>
        </p:txBody>
      </p:sp>
      <p:pic>
        <p:nvPicPr>
          <p:cNvPr id="5124" name="Picture 2" descr="C:\Users\Philipp\Desktop\сказки\f24ae8a7e98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0279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xmlns:p14="http://schemas.microsoft.com/office/powerpoint/2010/main" spd="slow">
        <p:dissolv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442125" y="233962"/>
            <a:ext cx="8998459" cy="6350385"/>
          </a:xfrm>
        </p:spPr>
        <p:txBody>
          <a:bodyPr>
            <a:noAutofit/>
          </a:bodyPr>
          <a:lstStyle/>
          <a:p>
            <a:pPr algn="l"/>
            <a:r>
              <a:rPr lang="en-US" sz="8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8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8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</a:t>
            </a:r>
            <a:endParaRPr lang="ru-RU" sz="8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  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42125" y="1652197"/>
            <a:ext cx="5482381" cy="3375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33734"/>
            <a:ext cx="9144000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i="1" dirty="0">
                <a:latin typeface="Times New Roman"/>
                <a:cs typeface="Times New Roman"/>
              </a:rPr>
              <a:t>Sleeping Beauty</a:t>
            </a:r>
            <a:endParaRPr lang="ru-RU" sz="3300" b="1" i="1" dirty="0">
              <a:latin typeface="Times New Roman"/>
              <a:cs typeface="Times New Roman"/>
            </a:endParaRPr>
          </a:p>
          <a:p>
            <a:r>
              <a:rPr lang="en-US" sz="3300" i="1" dirty="0">
                <a:latin typeface="Times New Roman"/>
                <a:cs typeface="Times New Roman"/>
              </a:rPr>
              <a:t>Long ago, a king and a queen lived in a magical castle. </a:t>
            </a:r>
            <a:endParaRPr lang="ru-RU" sz="3300" i="1" dirty="0">
              <a:latin typeface="Times New Roman"/>
              <a:cs typeface="Times New Roman"/>
            </a:endParaRPr>
          </a:p>
          <a:p>
            <a:r>
              <a:rPr lang="en-US" sz="3300" i="1" dirty="0">
                <a:latin typeface="Times New Roman"/>
                <a:cs typeface="Times New Roman"/>
              </a:rPr>
              <a:t>They had everything they could want.</a:t>
            </a:r>
            <a:endParaRPr lang="ru-RU" sz="3300" i="1" dirty="0">
              <a:latin typeface="Times New Roman"/>
              <a:cs typeface="Times New Roman"/>
            </a:endParaRPr>
          </a:p>
          <a:p>
            <a:r>
              <a:rPr lang="en-US" sz="3300" i="1" dirty="0">
                <a:latin typeface="Times New Roman"/>
                <a:cs typeface="Times New Roman"/>
              </a:rPr>
              <a:t>But they didn’t have a baby.</a:t>
            </a:r>
            <a:endParaRPr lang="ru-RU" sz="3300" i="1" dirty="0">
              <a:latin typeface="Times New Roman"/>
              <a:cs typeface="Times New Roman"/>
            </a:endParaRPr>
          </a:p>
          <a:p>
            <a:r>
              <a:rPr lang="en-US" sz="3300" i="1" dirty="0">
                <a:latin typeface="Times New Roman"/>
                <a:cs typeface="Times New Roman"/>
              </a:rPr>
              <a:t>One day, while the Queen was sitting at the window, she saw a fairy.</a:t>
            </a:r>
            <a:endParaRPr lang="ru-RU" sz="3300" i="1" dirty="0">
              <a:latin typeface="Times New Roman"/>
              <a:cs typeface="Times New Roman"/>
            </a:endParaRPr>
          </a:p>
          <a:p>
            <a:r>
              <a:rPr lang="en-US" sz="3300" i="1" dirty="0">
                <a:latin typeface="Times New Roman"/>
                <a:cs typeface="Times New Roman"/>
              </a:rPr>
              <a:t>The fairy said to her, “You will have a baby.”</a:t>
            </a:r>
            <a:endParaRPr lang="ru-RU" sz="3300" i="1" dirty="0">
              <a:latin typeface="Times New Roman"/>
              <a:cs typeface="Times New Roman"/>
            </a:endParaRPr>
          </a:p>
          <a:p>
            <a:r>
              <a:rPr lang="en-US" sz="3300" i="1" dirty="0">
                <a:latin typeface="Times New Roman"/>
                <a:cs typeface="Times New Roman"/>
              </a:rPr>
              <a:t>Soon the Queen give birth to a beautiful baby girl.</a:t>
            </a:r>
            <a:endParaRPr lang="ru-RU" sz="3300" i="1" dirty="0">
              <a:latin typeface="Times New Roman"/>
              <a:cs typeface="Times New Roman"/>
            </a:endParaRPr>
          </a:p>
          <a:p>
            <a:r>
              <a:rPr lang="en-US" sz="3300" i="1" dirty="0">
                <a:latin typeface="Times New Roman"/>
                <a:cs typeface="Times New Roman"/>
              </a:rPr>
              <a:t>The King and the Queen asked seven fairies to be the daughter’s fairy godmothers.</a:t>
            </a:r>
            <a:endParaRPr lang="ru-RU" sz="3300" i="1" dirty="0">
              <a:latin typeface="Times New Roman"/>
              <a:cs typeface="Times New Roman"/>
            </a:endParaRPr>
          </a:p>
          <a:p>
            <a:r>
              <a:rPr lang="en-US" sz="3300" i="1" dirty="0">
                <a:latin typeface="Times New Roman"/>
                <a:cs typeface="Times New Roman"/>
              </a:rPr>
              <a:t>But they forgot to invite the mean fairy Nightshade.</a:t>
            </a:r>
            <a:endParaRPr lang="ru-RU" sz="3300" i="1" dirty="0">
              <a:latin typeface="Times New Roman"/>
              <a:cs typeface="Times New Roman"/>
            </a:endParaRPr>
          </a:p>
          <a:p>
            <a:r>
              <a:rPr lang="en-US" dirty="0"/>
              <a:t>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6440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xmlns:p14="http://schemas.microsoft.com/office/powerpoint/2010/main" spd="slow">
        <p:dissolv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1223163393_0lik.ru_bezimeni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262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xmlns:p14="http://schemas.microsoft.com/office/powerpoint/2010/main" spd="slow">
        <p:dissolv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442125" y="233962"/>
            <a:ext cx="8998459" cy="6350385"/>
          </a:xfrm>
        </p:spPr>
        <p:txBody>
          <a:bodyPr>
            <a:noAutofit/>
          </a:bodyPr>
          <a:lstStyle/>
          <a:p>
            <a:pPr algn="l"/>
            <a:r>
              <a:rPr lang="en-US" sz="8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8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8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</a:t>
            </a:r>
            <a:endParaRPr lang="ru-RU" sz="8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  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42125" y="1652197"/>
            <a:ext cx="5482381" cy="3375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33734"/>
            <a:ext cx="9144000" cy="6463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600" dirty="0" smtClean="0">
              <a:latin typeface="Times New Roman"/>
              <a:cs typeface="Times New Roman"/>
            </a:endParaRPr>
          </a:p>
          <a:p>
            <a:r>
              <a:rPr lang="en-US" sz="3600" i="1" dirty="0" smtClean="0">
                <a:latin typeface="Times New Roman"/>
                <a:cs typeface="Times New Roman"/>
              </a:rPr>
              <a:t>Soon </a:t>
            </a:r>
            <a:r>
              <a:rPr lang="en-US" sz="3600" i="1" dirty="0">
                <a:latin typeface="Times New Roman"/>
                <a:cs typeface="Times New Roman"/>
              </a:rPr>
              <a:t>the wolf came up to the house. He knocked at the door and said, “Little pig, little pig, let me come in.”</a:t>
            </a:r>
            <a:endParaRPr lang="ru-RU" sz="3600" i="1" dirty="0">
              <a:latin typeface="Times New Roman"/>
              <a:cs typeface="Times New Roman"/>
            </a:endParaRPr>
          </a:p>
          <a:p>
            <a:r>
              <a:rPr lang="en-US" sz="3600" i="1" dirty="0">
                <a:latin typeface="Times New Roman"/>
                <a:cs typeface="Times New Roman"/>
              </a:rPr>
              <a:t>The little pig answered, “No, no, by the hair of my </a:t>
            </a:r>
            <a:r>
              <a:rPr lang="en-US" sz="3600" i="1" dirty="0" err="1">
                <a:latin typeface="Times New Roman"/>
                <a:cs typeface="Times New Roman"/>
              </a:rPr>
              <a:t>chinny</a:t>
            </a:r>
            <a:r>
              <a:rPr lang="en-US" sz="3600" i="1" dirty="0">
                <a:latin typeface="Times New Roman"/>
                <a:cs typeface="Times New Roman"/>
              </a:rPr>
              <a:t> chin chin.”</a:t>
            </a:r>
            <a:endParaRPr lang="ru-RU" sz="3600" i="1" dirty="0">
              <a:latin typeface="Times New Roman"/>
              <a:cs typeface="Times New Roman"/>
            </a:endParaRPr>
          </a:p>
          <a:p>
            <a:r>
              <a:rPr lang="en-US" sz="3600" i="1" dirty="0">
                <a:latin typeface="Times New Roman"/>
                <a:cs typeface="Times New Roman"/>
              </a:rPr>
              <a:t>“Then I’ll </a:t>
            </a:r>
            <a:r>
              <a:rPr lang="en-US" sz="3600" i="1" dirty="0" err="1">
                <a:latin typeface="Times New Roman"/>
                <a:cs typeface="Times New Roman"/>
              </a:rPr>
              <a:t>hulf</a:t>
            </a:r>
            <a:r>
              <a:rPr lang="en-US" sz="3600" i="1" dirty="0">
                <a:latin typeface="Times New Roman"/>
                <a:cs typeface="Times New Roman"/>
              </a:rPr>
              <a:t> and I’ll puff, and I’ll blow your house in.”</a:t>
            </a:r>
            <a:endParaRPr lang="ru-RU" sz="3600" i="1" dirty="0">
              <a:latin typeface="Times New Roman"/>
              <a:cs typeface="Times New Roman"/>
            </a:endParaRPr>
          </a:p>
          <a:p>
            <a:r>
              <a:rPr lang="en-US" sz="3600" i="1" dirty="0">
                <a:latin typeface="Times New Roman"/>
                <a:cs typeface="Times New Roman"/>
              </a:rPr>
              <a:t>So he  huffed and he puffed, and he puffed and he huffed, but he could not blow the house down because it was made of </a:t>
            </a:r>
            <a:r>
              <a:rPr lang="en-US" sz="3600" i="1" dirty="0" err="1">
                <a:latin typeface="Times New Roman"/>
                <a:cs typeface="Times New Roman"/>
              </a:rPr>
              <a:t>briks</a:t>
            </a:r>
            <a:r>
              <a:rPr lang="en-US" sz="3600" i="1" dirty="0">
                <a:latin typeface="Times New Roman"/>
                <a:cs typeface="Times New Roman"/>
              </a:rPr>
              <a:t>.</a:t>
            </a:r>
            <a:endParaRPr lang="ru-RU" sz="3600" i="1" dirty="0">
              <a:latin typeface="Times New Roman"/>
              <a:cs typeface="Times New Roman"/>
            </a:endParaRPr>
          </a:p>
          <a:p>
            <a:r>
              <a:rPr lang="en-US" dirty="0"/>
              <a:t>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1331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xmlns:p14="http://schemas.microsoft.com/office/powerpoint/2010/main" spd="slow">
        <p:dissolv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442125" y="233962"/>
            <a:ext cx="8998459" cy="6350385"/>
          </a:xfrm>
        </p:spPr>
        <p:txBody>
          <a:bodyPr>
            <a:noAutofit/>
          </a:bodyPr>
          <a:lstStyle/>
          <a:p>
            <a:pPr algn="l"/>
            <a:r>
              <a:rPr lang="en-US" sz="8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8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8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</a:t>
            </a:r>
            <a:endParaRPr lang="ru-RU" sz="8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  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42125" y="1652197"/>
            <a:ext cx="5482381" cy="3375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33734"/>
            <a:ext cx="9144000" cy="5632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600" dirty="0" smtClean="0"/>
          </a:p>
          <a:p>
            <a:endParaRPr lang="ru-RU" sz="3600" i="1" dirty="0">
              <a:latin typeface="Times New Roman"/>
              <a:cs typeface="Times New Roman"/>
            </a:endParaRPr>
          </a:p>
          <a:p>
            <a:r>
              <a:rPr lang="en-US" sz="3600" i="1" dirty="0" smtClean="0">
                <a:latin typeface="Times New Roman"/>
                <a:cs typeface="Times New Roman"/>
              </a:rPr>
              <a:t>“</a:t>
            </a:r>
            <a:r>
              <a:rPr lang="en-US" sz="3600" i="1" dirty="0">
                <a:latin typeface="Times New Roman"/>
                <a:cs typeface="Times New Roman"/>
              </a:rPr>
              <a:t>This grain of wheat should be planted, “ she said.</a:t>
            </a:r>
            <a:endParaRPr lang="ru-RU" sz="3600" i="1" dirty="0">
              <a:latin typeface="Times New Roman"/>
              <a:cs typeface="Times New Roman"/>
            </a:endParaRPr>
          </a:p>
          <a:p>
            <a:r>
              <a:rPr lang="en-US" sz="3600" i="1" dirty="0">
                <a:latin typeface="Times New Roman"/>
                <a:cs typeface="Times New Roman"/>
              </a:rPr>
              <a:t>“Who will plant this grain of wheat?”</a:t>
            </a:r>
            <a:endParaRPr lang="ru-RU" sz="3600" i="1" dirty="0">
              <a:latin typeface="Times New Roman"/>
              <a:cs typeface="Times New Roman"/>
            </a:endParaRPr>
          </a:p>
          <a:p>
            <a:r>
              <a:rPr lang="en-US" sz="3600" i="1" dirty="0">
                <a:latin typeface="Times New Roman"/>
                <a:cs typeface="Times New Roman"/>
              </a:rPr>
              <a:t>“Not I”, said the Duck.</a:t>
            </a:r>
            <a:endParaRPr lang="ru-RU" sz="3600" i="1" dirty="0">
              <a:latin typeface="Times New Roman"/>
              <a:cs typeface="Times New Roman"/>
            </a:endParaRPr>
          </a:p>
          <a:p>
            <a:r>
              <a:rPr lang="en-US" sz="3600" i="1" dirty="0">
                <a:latin typeface="Times New Roman"/>
                <a:cs typeface="Times New Roman"/>
              </a:rPr>
              <a:t>“Not I”, said the Cat.</a:t>
            </a:r>
            <a:endParaRPr lang="ru-RU" sz="3600" i="1" dirty="0">
              <a:latin typeface="Times New Roman"/>
              <a:cs typeface="Times New Roman"/>
            </a:endParaRPr>
          </a:p>
          <a:p>
            <a:r>
              <a:rPr lang="en-US" sz="3600" i="1" dirty="0">
                <a:latin typeface="Times New Roman"/>
                <a:cs typeface="Times New Roman"/>
              </a:rPr>
              <a:t>“Not I” said the dog.</a:t>
            </a:r>
            <a:endParaRPr lang="ru-RU" sz="3600" i="1" dirty="0">
              <a:latin typeface="Times New Roman"/>
              <a:cs typeface="Times New Roman"/>
            </a:endParaRPr>
          </a:p>
          <a:p>
            <a:r>
              <a:rPr lang="en-US" sz="3600" i="1" dirty="0">
                <a:latin typeface="Times New Roman"/>
                <a:cs typeface="Times New Roman"/>
              </a:rPr>
              <a:t>“Then I will,” said the Little Red Hen and she </a:t>
            </a:r>
            <a:r>
              <a:rPr lang="en-US" sz="3600" i="1" dirty="0" smtClean="0">
                <a:latin typeface="Times New Roman"/>
                <a:cs typeface="Times New Roman"/>
              </a:rPr>
              <a:t>did</a:t>
            </a:r>
            <a:r>
              <a:rPr lang="ru-RU" sz="3600" i="1" dirty="0"/>
              <a:t>.</a:t>
            </a:r>
            <a:r>
              <a:rPr lang="en-US" i="1" dirty="0"/>
              <a:t> 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1230376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xmlns:p14="http://schemas.microsoft.com/office/powerpoint/2010/main" spd="slow">
        <p:dissolv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442125" y="233962"/>
            <a:ext cx="8998459" cy="6350385"/>
          </a:xfrm>
        </p:spPr>
        <p:txBody>
          <a:bodyPr>
            <a:noAutofit/>
          </a:bodyPr>
          <a:lstStyle/>
          <a:p>
            <a:pPr algn="l"/>
            <a:r>
              <a:rPr lang="en-US" sz="8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8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8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</a:t>
            </a:r>
            <a:endParaRPr lang="ru-RU" sz="8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  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42125" y="1652197"/>
            <a:ext cx="5482381" cy="3375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33734"/>
            <a:ext cx="9144000" cy="5632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600" i="1" dirty="0" smtClean="0">
              <a:latin typeface="Times New Roman"/>
              <a:cs typeface="Times New Roman"/>
            </a:endParaRPr>
          </a:p>
          <a:p>
            <a:r>
              <a:rPr lang="en-US" sz="3600" i="1" dirty="0">
                <a:latin typeface="Times New Roman"/>
                <a:cs typeface="Times New Roman"/>
              </a:rPr>
              <a:t>Her mother put the things in a basket. “Don’t run”, she said, “Or you may fall down with your basket.</a:t>
            </a:r>
            <a:endParaRPr lang="ru-RU" sz="3600" i="1" dirty="0">
              <a:latin typeface="Times New Roman"/>
              <a:cs typeface="Times New Roman"/>
            </a:endParaRPr>
          </a:p>
          <a:p>
            <a:r>
              <a:rPr lang="en-US" sz="3600" i="1" dirty="0">
                <a:latin typeface="Times New Roman"/>
                <a:cs typeface="Times New Roman"/>
              </a:rPr>
              <a:t>But don’t go too slowly or you will be too late. Just go quickly and carefully.</a:t>
            </a:r>
            <a:endParaRPr lang="ru-RU" sz="3600" i="1" dirty="0">
              <a:latin typeface="Times New Roman"/>
              <a:cs typeface="Times New Roman"/>
            </a:endParaRPr>
          </a:p>
          <a:p>
            <a:r>
              <a:rPr lang="en-US" sz="3600" i="1" dirty="0">
                <a:latin typeface="Times New Roman"/>
                <a:cs typeface="Times New Roman"/>
              </a:rPr>
              <a:t>And don’t talk to any strangers you may meet”.</a:t>
            </a:r>
            <a:endParaRPr lang="ru-RU" sz="3600" i="1" dirty="0">
              <a:latin typeface="Times New Roman"/>
              <a:cs typeface="Times New Roman"/>
            </a:endParaRPr>
          </a:p>
          <a:p>
            <a:r>
              <a:rPr lang="en-US" sz="3600" i="1" dirty="0">
                <a:latin typeface="Times New Roman"/>
                <a:cs typeface="Times New Roman"/>
              </a:rPr>
              <a:t>“I will do just as you tell me, Mother,” said the little girl and she put on her red cloak and left the house.</a:t>
            </a:r>
            <a:endParaRPr lang="ru-RU" sz="3600" i="1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38489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xmlns:p14="http://schemas.microsoft.com/office/powerpoint/2010/main" spd="slow">
        <p:dissolv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442125" y="233962"/>
            <a:ext cx="8998459" cy="6350385"/>
          </a:xfrm>
        </p:spPr>
        <p:txBody>
          <a:bodyPr>
            <a:noAutofit/>
          </a:bodyPr>
          <a:lstStyle/>
          <a:p>
            <a:pPr algn="l"/>
            <a:r>
              <a:rPr lang="en-US" sz="8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8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8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</a:t>
            </a:r>
            <a:endParaRPr lang="ru-RU" sz="8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  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42125" y="1652197"/>
            <a:ext cx="5482381" cy="3375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33734"/>
            <a:ext cx="9144000" cy="45243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600" dirty="0" smtClean="0"/>
          </a:p>
          <a:p>
            <a:endParaRPr lang="ru-RU" sz="3600" i="1" dirty="0">
              <a:latin typeface="Times New Roman"/>
              <a:cs typeface="Times New Roman"/>
            </a:endParaRPr>
          </a:p>
          <a:p>
            <a:endParaRPr lang="en-US" sz="3600" i="1" dirty="0" smtClean="0">
              <a:latin typeface="Times New Roman"/>
              <a:cs typeface="Times New Roman"/>
            </a:endParaRPr>
          </a:p>
          <a:p>
            <a:r>
              <a:rPr lang="en-US" sz="3600" i="1" dirty="0" smtClean="0">
                <a:latin typeface="Times New Roman"/>
                <a:cs typeface="Times New Roman"/>
              </a:rPr>
              <a:t>There </a:t>
            </a:r>
            <a:r>
              <a:rPr lang="en-US" sz="3600" i="1" dirty="0">
                <a:latin typeface="Times New Roman"/>
                <a:cs typeface="Times New Roman"/>
              </a:rPr>
              <a:t>once was a young girl, her mother died when she was a baby. Her father married again, and his new wife was awful. Her daughters were even worse – they treated Cinderella like a servant.</a:t>
            </a:r>
            <a:r>
              <a:rPr lang="ru-RU" sz="3600" i="1" dirty="0">
                <a:latin typeface="Times New Roman"/>
                <a:cs typeface="Times New Roman"/>
              </a:rPr>
              <a:t> </a:t>
            </a:r>
            <a:endParaRPr lang="ru-RU" i="1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38489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xmlns:p14="http://schemas.microsoft.com/office/powerpoint/2010/main" spd="slow">
        <p:dissolv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442125" y="233962"/>
            <a:ext cx="8998459" cy="6350385"/>
          </a:xfrm>
        </p:spPr>
        <p:txBody>
          <a:bodyPr>
            <a:noAutofit/>
          </a:bodyPr>
          <a:lstStyle/>
          <a:p>
            <a:pPr algn="l"/>
            <a:r>
              <a:rPr lang="en-US" sz="8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8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8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</a:t>
            </a:r>
            <a:endParaRPr lang="ru-RU" sz="8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  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42125" y="1652197"/>
            <a:ext cx="5482381" cy="3375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33734"/>
            <a:ext cx="9144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500" i="1" dirty="0" smtClean="0">
                <a:latin typeface="Times New Roman"/>
                <a:cs typeface="Times New Roman"/>
              </a:rPr>
              <a:t>Long </a:t>
            </a:r>
            <a:r>
              <a:rPr lang="en-US" sz="3500" i="1" dirty="0">
                <a:latin typeface="Times New Roman"/>
                <a:cs typeface="Times New Roman"/>
              </a:rPr>
              <a:t>ago, a king and a queen lived in a magical castle. </a:t>
            </a:r>
            <a:endParaRPr lang="ru-RU" sz="3500" i="1" dirty="0">
              <a:latin typeface="Times New Roman"/>
              <a:cs typeface="Times New Roman"/>
            </a:endParaRPr>
          </a:p>
          <a:p>
            <a:r>
              <a:rPr lang="en-US" sz="3500" i="1" dirty="0">
                <a:latin typeface="Times New Roman"/>
                <a:cs typeface="Times New Roman"/>
              </a:rPr>
              <a:t>They had everything they could want.</a:t>
            </a:r>
            <a:endParaRPr lang="ru-RU" sz="3500" i="1" dirty="0">
              <a:latin typeface="Times New Roman"/>
              <a:cs typeface="Times New Roman"/>
            </a:endParaRPr>
          </a:p>
          <a:p>
            <a:r>
              <a:rPr lang="en-US" sz="3500" i="1" dirty="0">
                <a:latin typeface="Times New Roman"/>
                <a:cs typeface="Times New Roman"/>
              </a:rPr>
              <a:t>But they didn’t have a baby.</a:t>
            </a:r>
            <a:endParaRPr lang="ru-RU" sz="3500" i="1" dirty="0">
              <a:latin typeface="Times New Roman"/>
              <a:cs typeface="Times New Roman"/>
            </a:endParaRPr>
          </a:p>
          <a:p>
            <a:r>
              <a:rPr lang="en-US" sz="3500" i="1" dirty="0">
                <a:latin typeface="Times New Roman"/>
                <a:cs typeface="Times New Roman"/>
              </a:rPr>
              <a:t>One day, while the Queen was sitting at the window, she saw a fairy.</a:t>
            </a:r>
            <a:endParaRPr lang="ru-RU" sz="3500" i="1" dirty="0">
              <a:latin typeface="Times New Roman"/>
              <a:cs typeface="Times New Roman"/>
            </a:endParaRPr>
          </a:p>
          <a:p>
            <a:r>
              <a:rPr lang="en-US" sz="3500" i="1" dirty="0">
                <a:latin typeface="Times New Roman"/>
                <a:cs typeface="Times New Roman"/>
              </a:rPr>
              <a:t>The fairy said to her, “You will have a baby.”</a:t>
            </a:r>
            <a:endParaRPr lang="ru-RU" sz="3500" i="1" dirty="0">
              <a:latin typeface="Times New Roman"/>
              <a:cs typeface="Times New Roman"/>
            </a:endParaRPr>
          </a:p>
          <a:p>
            <a:r>
              <a:rPr lang="en-US" sz="3500" i="1" dirty="0">
                <a:latin typeface="Times New Roman"/>
                <a:cs typeface="Times New Roman"/>
              </a:rPr>
              <a:t>Soon the Queen give birth to a beautiful baby girl.</a:t>
            </a:r>
            <a:endParaRPr lang="ru-RU" sz="3500" i="1" dirty="0">
              <a:latin typeface="Times New Roman"/>
              <a:cs typeface="Times New Roman"/>
            </a:endParaRPr>
          </a:p>
          <a:p>
            <a:r>
              <a:rPr lang="en-US" sz="3500" i="1" dirty="0">
                <a:latin typeface="Times New Roman"/>
                <a:cs typeface="Times New Roman"/>
              </a:rPr>
              <a:t>The King and the Queen asked seven fairies to be the daughter’s fairy godmothers.</a:t>
            </a:r>
            <a:endParaRPr lang="ru-RU" sz="3500" i="1" dirty="0">
              <a:latin typeface="Times New Roman"/>
              <a:cs typeface="Times New Roman"/>
            </a:endParaRPr>
          </a:p>
          <a:p>
            <a:r>
              <a:rPr lang="en-US" sz="3500" i="1" dirty="0">
                <a:latin typeface="Times New Roman"/>
                <a:cs typeface="Times New Roman"/>
              </a:rPr>
              <a:t>But they forgot to invite the mean fairy Nightshade.</a:t>
            </a:r>
            <a:endParaRPr lang="ru-RU" sz="3500" i="1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14685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xmlns:p14="http://schemas.microsoft.com/office/powerpoint/2010/main" spd="slow">
        <p:dissolv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442125" y="233962"/>
            <a:ext cx="8998459" cy="6350385"/>
          </a:xfrm>
        </p:spPr>
        <p:txBody>
          <a:bodyPr>
            <a:noAutofit/>
          </a:bodyPr>
          <a:lstStyle/>
          <a:p>
            <a:pPr algn="l"/>
            <a:r>
              <a:rPr lang="en-US" sz="8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8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8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</a:t>
            </a:r>
            <a:endParaRPr lang="ru-RU" sz="8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  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42125" y="1652197"/>
            <a:ext cx="5482381" cy="3375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33734"/>
            <a:ext cx="9144000" cy="5078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3600" i="1" dirty="0" smtClean="0">
              <a:latin typeface="Times New Roman"/>
              <a:cs typeface="Times New Roman"/>
            </a:endParaRPr>
          </a:p>
          <a:p>
            <a:endParaRPr lang="en-US" sz="3600" i="1" dirty="0">
              <a:latin typeface="Times New Roman"/>
              <a:cs typeface="Times New Roman"/>
            </a:endParaRPr>
          </a:p>
          <a:p>
            <a:r>
              <a:rPr lang="en-US" sz="3600" i="1" dirty="0" smtClean="0">
                <a:latin typeface="Times New Roman"/>
                <a:cs typeface="Times New Roman"/>
              </a:rPr>
              <a:t>That </a:t>
            </a:r>
            <a:r>
              <a:rPr lang="en-US" sz="3600" i="1" dirty="0">
                <a:latin typeface="Times New Roman"/>
                <a:cs typeface="Times New Roman"/>
              </a:rPr>
              <a:t>night, Beauty had a strange dream. She had dinner with a handsome prince. “Why don’t you afraid of that ugly Beast?” he asked.</a:t>
            </a:r>
            <a:endParaRPr lang="ru-RU" sz="3600" i="1" dirty="0">
              <a:latin typeface="Times New Roman"/>
              <a:cs typeface="Times New Roman"/>
            </a:endParaRPr>
          </a:p>
          <a:p>
            <a:r>
              <a:rPr lang="en-US" sz="3600" i="1" dirty="0">
                <a:latin typeface="Times New Roman"/>
                <a:cs typeface="Times New Roman"/>
              </a:rPr>
              <a:t>“ He is not ugly inside,” said Beauty. </a:t>
            </a:r>
            <a:endParaRPr lang="ru-RU" sz="3600" i="1" dirty="0">
              <a:latin typeface="Times New Roman"/>
              <a:cs typeface="Times New Roman"/>
            </a:endParaRPr>
          </a:p>
          <a:p>
            <a:r>
              <a:rPr lang="en-US" sz="3600" i="1" dirty="0">
                <a:latin typeface="Times New Roman"/>
                <a:cs typeface="Times New Roman"/>
              </a:rPr>
              <a:t>“But he is a monster,” said the Prince. </a:t>
            </a:r>
            <a:endParaRPr lang="ru-RU" sz="3600" i="1" dirty="0">
              <a:latin typeface="Times New Roman"/>
              <a:cs typeface="Times New Roman"/>
            </a:endParaRPr>
          </a:p>
          <a:p>
            <a:r>
              <a:rPr lang="en-US" sz="3600" i="1" dirty="0">
                <a:latin typeface="Times New Roman"/>
                <a:cs typeface="Times New Roman"/>
              </a:rPr>
              <a:t>Beauty awoke to the sound of birds singing. The Prince disappeared.</a:t>
            </a:r>
            <a:endParaRPr lang="ru-RU" sz="3600" i="1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69340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xmlns:p14="http://schemas.microsoft.com/office/powerpoint/2010/main" spd="slow">
        <p:dissolv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 descr="1263397398_1243392061_novyj-risunok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5999" y="-202301"/>
            <a:ext cx="10419860" cy="7060301"/>
          </a:xfrm>
          <a:prstGeom prst="rect">
            <a:avLst/>
          </a:prstGeom>
        </p:spPr>
      </p:pic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-728133" y="0"/>
            <a:ext cx="9414933" cy="1049867"/>
          </a:xfrm>
        </p:spPr>
        <p:txBody>
          <a:bodyPr>
            <a:noAutofit/>
          </a:bodyPr>
          <a:lstStyle/>
          <a:p>
            <a:r>
              <a:rPr lang="en-US" sz="8000" dirty="0" smtClean="0"/>
              <a:t>   </a:t>
            </a:r>
            <a:r>
              <a:rPr lang="en-US" sz="8000" dirty="0" smtClean="0">
                <a:solidFill>
                  <a:srgbClr val="FE0070"/>
                </a:solidFill>
              </a:rPr>
              <a:t> The Three Little Pigs</a:t>
            </a:r>
            <a:endParaRPr lang="ru-RU" sz="8000" dirty="0">
              <a:solidFill>
                <a:srgbClr val="FE007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8089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xmlns:p14="http://schemas.microsoft.com/office/powerpoint/2010/main" spd="slow">
        <p:dissolv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 descr="1297684173_snapshot201102141638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07130" y="0"/>
            <a:ext cx="119583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7623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look.com.ua-1487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9617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442125" y="233962"/>
            <a:ext cx="8998459" cy="6350385"/>
          </a:xfrm>
        </p:spPr>
        <p:txBody>
          <a:bodyPr>
            <a:noAutofit/>
          </a:bodyPr>
          <a:lstStyle/>
          <a:p>
            <a:pPr algn="l"/>
            <a:r>
              <a:rPr lang="en-US" sz="8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8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8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</a:t>
            </a:r>
            <a:endParaRPr lang="ru-RU" sz="8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  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42125" y="1652197"/>
            <a:ext cx="5482381" cy="3375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530881"/>
            <a:ext cx="9144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3600" i="1" dirty="0" smtClean="0">
              <a:latin typeface="Times New Roman"/>
              <a:cs typeface="Times New Roman"/>
            </a:endParaRPr>
          </a:p>
          <a:p>
            <a:endParaRPr lang="en-US" sz="3600" i="1" dirty="0">
              <a:latin typeface="Times New Roman"/>
              <a:cs typeface="Times New Roman"/>
            </a:endParaRPr>
          </a:p>
          <a:p>
            <a:pPr algn="ctr"/>
            <a:r>
              <a:rPr lang="en-US" sz="9000" i="1" dirty="0" smtClean="0">
                <a:latin typeface="Times New Roman"/>
                <a:cs typeface="Times New Roman"/>
              </a:rPr>
              <a:t>Thank you </a:t>
            </a:r>
          </a:p>
          <a:p>
            <a:pPr algn="ctr"/>
            <a:r>
              <a:rPr lang="en-US" sz="9000" i="1" dirty="0" smtClean="0">
                <a:latin typeface="Times New Roman"/>
                <a:cs typeface="Times New Roman"/>
              </a:rPr>
              <a:t>for your help</a:t>
            </a:r>
            <a:endParaRPr lang="ru-RU" sz="9000" i="1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768437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xmlns:p14="http://schemas.microsoft.com/office/powerpoint/2010/main" spd="slow">
        <p:dissolv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little-red-hen-fl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06401"/>
            <a:ext cx="9499600" cy="848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461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xmlns:p14="http://schemas.microsoft.com/office/powerpoint/2010/main" spd="slow">
        <p:dissolv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Изображение 2" descr="6554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666" y="-643467"/>
            <a:ext cx="7298267" cy="7783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224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xmlns:p14="http://schemas.microsoft.com/office/powerpoint/2010/main" spd="slow">
        <p:dissolv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Jack_i_bob_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355" y="0"/>
            <a:ext cx="67576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725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xmlns:p14="http://schemas.microsoft.com/office/powerpoint/2010/main" spd="slow">
        <p:dissolv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jack_beanstalk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5277" y="0"/>
            <a:ext cx="5645256" cy="8143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503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xmlns:p14="http://schemas.microsoft.com/office/powerpoint/2010/main" spd="slow">
        <p:dissolv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</TotalTime>
  <Words>754</Words>
  <Application>Microsoft Macintosh PowerPoint</Application>
  <PresentationFormat>Экран (4:3)</PresentationFormat>
  <Paragraphs>120</Paragraphs>
  <Slides>52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52</vt:i4>
      </vt:variant>
    </vt:vector>
  </HeadingPairs>
  <TitlesOfParts>
    <vt:vector size="53" baseType="lpstr">
      <vt:lpstr>Тема Office</vt:lpstr>
      <vt:lpstr>Презентация PowerPoint</vt:lpstr>
      <vt:lpstr>              The          Magic   Book                  of           Fairy     Tales</vt:lpstr>
      <vt:lpstr>            The Magic          Book</vt:lpstr>
      <vt:lpstr>Презентация PowerPoint</vt:lpstr>
      <vt:lpstr>    The Three Little Pigs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</vt:lpstr>
      <vt:lpstr>Презентация PowerPoint</vt:lpstr>
      <vt:lpstr>          </vt:lpstr>
      <vt:lpstr>Презентация PowerPoint</vt:lpstr>
      <vt:lpstr>          </vt:lpstr>
      <vt:lpstr>Презентация PowerPoint</vt:lpstr>
      <vt:lpstr>          </vt:lpstr>
      <vt:lpstr>Презентация PowerPoint</vt:lpstr>
      <vt:lpstr>          </vt:lpstr>
      <vt:lpstr>Презентация PowerPoint</vt:lpstr>
      <vt:lpstr>          </vt:lpstr>
      <vt:lpstr>Презентация PowerPoint</vt:lpstr>
      <vt:lpstr>          </vt:lpstr>
      <vt:lpstr>Презентация PowerPoint</vt:lpstr>
      <vt:lpstr>          </vt:lpstr>
      <vt:lpstr>Презентация PowerPoint</vt:lpstr>
      <vt:lpstr>          </vt:lpstr>
      <vt:lpstr>Презентация PowerPoint</vt:lpstr>
      <vt:lpstr>Презентация PowerPoint</vt:lpstr>
      <vt:lpstr>          </vt:lpstr>
      <vt:lpstr>Презентация PowerPoint</vt:lpstr>
      <vt:lpstr>          </vt:lpstr>
      <vt:lpstr>          </vt:lpstr>
      <vt:lpstr>          </vt:lpstr>
      <vt:lpstr>          </vt:lpstr>
      <vt:lpstr>          </vt:lpstr>
      <vt:lpstr>          </vt:lpstr>
      <vt:lpstr>Презентация PowerPoint</vt:lpstr>
      <vt:lpstr>Презентация PowerPoint</vt:lpstr>
      <vt:lpstr>          </vt:lpstr>
    </vt:vector>
  </TitlesOfParts>
  <Company>Lv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  The          Magic   Book                  of           Fairy     Tales</dc:title>
  <dc:creator>Ph Lv</dc:creator>
  <cp:lastModifiedBy>Ph Lv</cp:lastModifiedBy>
  <cp:revision>14</cp:revision>
  <dcterms:created xsi:type="dcterms:W3CDTF">2014-11-23T11:30:22Z</dcterms:created>
  <dcterms:modified xsi:type="dcterms:W3CDTF">2014-12-07T16:56:04Z</dcterms:modified>
</cp:coreProperties>
</file>