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4E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56" autoAdjust="0"/>
    <p:restoredTop sz="94660"/>
  </p:normalViewPr>
  <p:slideViewPr>
    <p:cSldViewPr>
      <p:cViewPr varScale="1">
        <p:scale>
          <a:sx n="68" d="100"/>
          <a:sy n="68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55916D-88F7-49AC-936E-32A81874D93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A53DABC-0CCA-4A53-99A3-28ABD242CC55}">
      <dgm:prSet phldrT="[Текст]" custT="1"/>
      <dgm:spPr/>
      <dgm:t>
        <a:bodyPr/>
        <a:lstStyle/>
        <a:p>
          <a:r>
            <a:rPr lang="ru-RU" sz="3600" dirty="0" smtClean="0">
              <a:solidFill>
                <a:schemeClr val="tx1"/>
              </a:solidFill>
            </a:rPr>
            <a:t>180</a:t>
          </a:r>
          <a:endParaRPr lang="ru-RU" sz="3600" dirty="0">
            <a:solidFill>
              <a:schemeClr val="tx1"/>
            </a:solidFill>
          </a:endParaRPr>
        </a:p>
      </dgm:t>
    </dgm:pt>
    <dgm:pt modelId="{C10C887D-66D2-413B-B6EE-734EC1E81F54}" type="parTrans" cxnId="{F2624462-D767-40AC-A4F2-5E7AA49B54C4}">
      <dgm:prSet/>
      <dgm:spPr/>
      <dgm:t>
        <a:bodyPr/>
        <a:lstStyle/>
        <a:p>
          <a:endParaRPr lang="ru-RU"/>
        </a:p>
      </dgm:t>
    </dgm:pt>
    <dgm:pt modelId="{86355107-D960-44FC-BF58-2C200ACC4025}" type="sibTrans" cxnId="{F2624462-D767-40AC-A4F2-5E7AA49B54C4}">
      <dgm:prSet/>
      <dgm:spPr/>
      <dgm:t>
        <a:bodyPr/>
        <a:lstStyle/>
        <a:p>
          <a:endParaRPr lang="ru-RU"/>
        </a:p>
      </dgm:t>
    </dgm:pt>
    <dgm:pt modelId="{262201CE-44C9-4294-BBC8-C13915FAACC7}">
      <dgm:prSet phldrT="[Текст]" custT="1"/>
      <dgm:spPr/>
      <dgm:t>
        <a:bodyPr/>
        <a:lstStyle/>
        <a:p>
          <a:r>
            <a:rPr lang="ru-RU" sz="3200" dirty="0" smtClean="0">
              <a:solidFill>
                <a:schemeClr val="bg2">
                  <a:lumMod val="10000"/>
                </a:schemeClr>
              </a:solidFill>
            </a:rPr>
            <a:t>Сумма односторонних углов</a:t>
          </a:r>
          <a:endParaRPr lang="ru-RU" sz="3200" dirty="0">
            <a:solidFill>
              <a:schemeClr val="bg2">
                <a:lumMod val="10000"/>
              </a:schemeClr>
            </a:solidFill>
          </a:endParaRPr>
        </a:p>
      </dgm:t>
    </dgm:pt>
    <dgm:pt modelId="{C94612C1-5ABD-466B-A065-D6883B302D4B}" type="parTrans" cxnId="{90A18612-DCEA-4419-A5EC-255B4A662D8D}">
      <dgm:prSet/>
      <dgm:spPr/>
      <dgm:t>
        <a:bodyPr/>
        <a:lstStyle/>
        <a:p>
          <a:endParaRPr lang="ru-RU"/>
        </a:p>
      </dgm:t>
    </dgm:pt>
    <dgm:pt modelId="{D99A8A53-D26B-453C-8B5E-9CA09B7D2AEF}" type="sibTrans" cxnId="{90A18612-DCEA-4419-A5EC-255B4A662D8D}">
      <dgm:prSet/>
      <dgm:spPr/>
      <dgm:t>
        <a:bodyPr/>
        <a:lstStyle/>
        <a:p>
          <a:endParaRPr lang="ru-RU"/>
        </a:p>
      </dgm:t>
    </dgm:pt>
    <dgm:pt modelId="{63B7BEE3-2388-4B18-895F-2763C13542C4}">
      <dgm:prSet phldrT="[Текст]" custT="1"/>
      <dgm:spPr/>
      <dgm:t>
        <a:bodyPr/>
        <a:lstStyle/>
        <a:p>
          <a:r>
            <a:rPr lang="ru-RU" sz="2800" dirty="0" err="1" smtClean="0">
              <a:solidFill>
                <a:schemeClr val="tx1"/>
              </a:solidFill>
            </a:rPr>
            <a:t>Развёрну-тый</a:t>
          </a:r>
          <a:r>
            <a:rPr lang="ru-RU" sz="2800" dirty="0" smtClean="0">
              <a:solidFill>
                <a:schemeClr val="tx1"/>
              </a:solidFill>
            </a:rPr>
            <a:t> угол</a:t>
          </a:r>
          <a:endParaRPr lang="ru-RU" sz="2800" dirty="0">
            <a:solidFill>
              <a:schemeClr val="tx1"/>
            </a:solidFill>
          </a:endParaRPr>
        </a:p>
      </dgm:t>
    </dgm:pt>
    <dgm:pt modelId="{70024BFD-A273-47E2-9BAD-5ECB70970D87}" type="parTrans" cxnId="{272347B2-00A1-4993-9F44-0CB98EC6BFAD}">
      <dgm:prSet/>
      <dgm:spPr/>
      <dgm:t>
        <a:bodyPr/>
        <a:lstStyle/>
        <a:p>
          <a:endParaRPr lang="ru-RU"/>
        </a:p>
      </dgm:t>
    </dgm:pt>
    <dgm:pt modelId="{B49283BD-8D37-4948-9CAB-14301BAA7DFE}" type="sibTrans" cxnId="{272347B2-00A1-4993-9F44-0CB98EC6BFAD}">
      <dgm:prSet/>
      <dgm:spPr/>
      <dgm:t>
        <a:bodyPr/>
        <a:lstStyle/>
        <a:p>
          <a:endParaRPr lang="ru-RU"/>
        </a:p>
      </dgm:t>
    </dgm:pt>
    <dgm:pt modelId="{29AD4922-FFC6-40B4-B526-952D4A4C4287}">
      <dgm:prSet phldrT="[Текст]" custT="1"/>
      <dgm:spPr/>
      <dgm:t>
        <a:bodyPr/>
        <a:lstStyle/>
        <a:p>
          <a:r>
            <a:rPr lang="ru-RU" sz="3600" dirty="0" smtClean="0">
              <a:solidFill>
                <a:schemeClr val="tx1"/>
              </a:solidFill>
            </a:rPr>
            <a:t>Сумма углов треугольника</a:t>
          </a:r>
          <a:endParaRPr lang="ru-RU" sz="3600" dirty="0">
            <a:solidFill>
              <a:schemeClr val="tx1"/>
            </a:solidFill>
          </a:endParaRPr>
        </a:p>
      </dgm:t>
    </dgm:pt>
    <dgm:pt modelId="{86B077D8-7676-4B8F-86A8-3B6F2F4828B0}" type="parTrans" cxnId="{65B70E99-8E99-4E94-A6CC-C57B1571ED73}">
      <dgm:prSet/>
      <dgm:spPr/>
      <dgm:t>
        <a:bodyPr/>
        <a:lstStyle/>
        <a:p>
          <a:endParaRPr lang="ru-RU"/>
        </a:p>
      </dgm:t>
    </dgm:pt>
    <dgm:pt modelId="{CC890001-955A-4684-B364-87E38E964E84}" type="sibTrans" cxnId="{65B70E99-8E99-4E94-A6CC-C57B1571ED73}">
      <dgm:prSet/>
      <dgm:spPr/>
      <dgm:t>
        <a:bodyPr/>
        <a:lstStyle/>
        <a:p>
          <a:endParaRPr lang="ru-RU"/>
        </a:p>
      </dgm:t>
    </dgm:pt>
    <dgm:pt modelId="{84DC6EA3-90EF-4502-B4D3-14D5CD3A76AD}">
      <dgm:prSet phldrT="[Текст]" custT="1"/>
      <dgm:spPr/>
      <dgm:t>
        <a:bodyPr/>
        <a:lstStyle/>
        <a:p>
          <a:r>
            <a:rPr lang="ru-RU" sz="3200" dirty="0" smtClean="0">
              <a:solidFill>
                <a:schemeClr val="tx1"/>
              </a:solidFill>
            </a:rPr>
            <a:t>Смежные углы</a:t>
          </a:r>
          <a:endParaRPr lang="ru-RU" sz="3200" dirty="0">
            <a:solidFill>
              <a:schemeClr val="tx1"/>
            </a:solidFill>
          </a:endParaRPr>
        </a:p>
      </dgm:t>
    </dgm:pt>
    <dgm:pt modelId="{BD3C3D62-9398-463D-A749-8566C71AB34A}" type="parTrans" cxnId="{544FB102-CF56-4959-B44E-E916F0B4E01F}">
      <dgm:prSet/>
      <dgm:spPr/>
      <dgm:t>
        <a:bodyPr/>
        <a:lstStyle/>
        <a:p>
          <a:endParaRPr lang="ru-RU"/>
        </a:p>
      </dgm:t>
    </dgm:pt>
    <dgm:pt modelId="{5B7F10FC-1777-4C4F-B519-A49E4ABAD0CB}" type="sibTrans" cxnId="{544FB102-CF56-4959-B44E-E916F0B4E01F}">
      <dgm:prSet/>
      <dgm:spPr/>
      <dgm:t>
        <a:bodyPr/>
        <a:lstStyle/>
        <a:p>
          <a:endParaRPr lang="ru-RU"/>
        </a:p>
      </dgm:t>
    </dgm:pt>
    <dgm:pt modelId="{FAB0B6E5-5B83-4659-A1D0-693526EB1F33}" type="pres">
      <dgm:prSet presAssocID="{7155916D-88F7-49AC-936E-32A81874D93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A91BE2-4220-42C9-A9D0-A9DDD3833974}" type="pres">
      <dgm:prSet presAssocID="{5A53DABC-0CCA-4A53-99A3-28ABD242CC55}" presName="centerShape" presStyleLbl="node0" presStyleIdx="0" presStyleCnt="1" custLinFactNeighborX="1853" custLinFactNeighborY="138"/>
      <dgm:spPr/>
      <dgm:t>
        <a:bodyPr/>
        <a:lstStyle/>
        <a:p>
          <a:endParaRPr lang="ru-RU"/>
        </a:p>
      </dgm:t>
    </dgm:pt>
    <dgm:pt modelId="{395DC451-0FBF-4B6E-8FBD-68C6366F3426}" type="pres">
      <dgm:prSet presAssocID="{C94612C1-5ABD-466B-A065-D6883B302D4B}" presName="parTrans" presStyleLbl="sibTrans2D1" presStyleIdx="0" presStyleCnt="4"/>
      <dgm:spPr/>
      <dgm:t>
        <a:bodyPr/>
        <a:lstStyle/>
        <a:p>
          <a:endParaRPr lang="ru-RU"/>
        </a:p>
      </dgm:t>
    </dgm:pt>
    <dgm:pt modelId="{2DA429EF-1F64-489A-ADDE-91B383B50F12}" type="pres">
      <dgm:prSet presAssocID="{C94612C1-5ABD-466B-A065-D6883B302D4B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7818449D-F5D8-42F6-8BA0-128A16050F0F}" type="pres">
      <dgm:prSet presAssocID="{262201CE-44C9-4294-BBC8-C13915FAACC7}" presName="node" presStyleLbl="node1" presStyleIdx="0" presStyleCnt="4" custScaleX="402766" custRadScaleRad="83532" custRadScaleInc="7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89A54C-F9CE-467C-BF33-405607C8C23C}" type="pres">
      <dgm:prSet presAssocID="{70024BFD-A273-47E2-9BAD-5ECB70970D87}" presName="parTrans" presStyleLbl="sibTrans2D1" presStyleIdx="1" presStyleCnt="4"/>
      <dgm:spPr/>
      <dgm:t>
        <a:bodyPr/>
        <a:lstStyle/>
        <a:p>
          <a:endParaRPr lang="ru-RU"/>
        </a:p>
      </dgm:t>
    </dgm:pt>
    <dgm:pt modelId="{58D8885A-8153-411F-A177-822DB4225F4D}" type="pres">
      <dgm:prSet presAssocID="{70024BFD-A273-47E2-9BAD-5ECB70970D87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DF6049C5-0765-4B3B-87D7-50C0BDF7DCE8}" type="pres">
      <dgm:prSet presAssocID="{63B7BEE3-2388-4B18-895F-2763C13542C4}" presName="node" presStyleLbl="node1" presStyleIdx="1" presStyleCnt="4" custScaleX="176198" custRadScaleRad="116237" custRadScaleInc="2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715C1F-38C7-4DD9-9689-3A90D4878FFC}" type="pres">
      <dgm:prSet presAssocID="{86B077D8-7676-4B8F-86A8-3B6F2F4828B0}" presName="parTrans" presStyleLbl="sibTrans2D1" presStyleIdx="2" presStyleCnt="4"/>
      <dgm:spPr/>
      <dgm:t>
        <a:bodyPr/>
        <a:lstStyle/>
        <a:p>
          <a:endParaRPr lang="ru-RU"/>
        </a:p>
      </dgm:t>
    </dgm:pt>
    <dgm:pt modelId="{E27293E1-A871-40DF-9322-503E46187EE7}" type="pres">
      <dgm:prSet presAssocID="{86B077D8-7676-4B8F-86A8-3B6F2F4828B0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8A1D553B-9613-4B06-9032-62DB4F856C71}" type="pres">
      <dgm:prSet presAssocID="{29AD4922-FFC6-40B4-B526-952D4A4C4287}" presName="node" presStyleLbl="node1" presStyleIdx="2" presStyleCnt="4" custScaleX="336199" custRadScaleRad="82914" custRadScaleInc="-11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0A860F-6BB0-4EF0-A746-ADB0D6B7CE46}" type="pres">
      <dgm:prSet presAssocID="{BD3C3D62-9398-463D-A749-8566C71AB34A}" presName="parTrans" presStyleLbl="sibTrans2D1" presStyleIdx="3" presStyleCnt="4"/>
      <dgm:spPr/>
      <dgm:t>
        <a:bodyPr/>
        <a:lstStyle/>
        <a:p>
          <a:endParaRPr lang="ru-RU"/>
        </a:p>
      </dgm:t>
    </dgm:pt>
    <dgm:pt modelId="{621E4F05-7571-406C-9F40-5E876E3A1B6C}" type="pres">
      <dgm:prSet presAssocID="{BD3C3D62-9398-463D-A749-8566C71AB34A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BF61FAD0-2414-4263-BD1C-23B4CC37345F}" type="pres">
      <dgm:prSet presAssocID="{84DC6EA3-90EF-4502-B4D3-14D5CD3A76AD}" presName="node" presStyleLbl="node1" presStyleIdx="3" presStyleCnt="4" custScaleX="185891" custRadScaleRad="107635" custRadScaleInc="-2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A18612-DCEA-4419-A5EC-255B4A662D8D}" srcId="{5A53DABC-0CCA-4A53-99A3-28ABD242CC55}" destId="{262201CE-44C9-4294-BBC8-C13915FAACC7}" srcOrd="0" destOrd="0" parTransId="{C94612C1-5ABD-466B-A065-D6883B302D4B}" sibTransId="{D99A8A53-D26B-453C-8B5E-9CA09B7D2AEF}"/>
    <dgm:cxn modelId="{C6FCACAA-73E2-46DE-B8AF-F2781B90C197}" type="presOf" srcId="{C94612C1-5ABD-466B-A065-D6883B302D4B}" destId="{395DC451-0FBF-4B6E-8FBD-68C6366F3426}" srcOrd="0" destOrd="0" presId="urn:microsoft.com/office/officeart/2005/8/layout/radial5"/>
    <dgm:cxn modelId="{577342B7-D533-4C86-855C-6C67B09A2417}" type="presOf" srcId="{29AD4922-FFC6-40B4-B526-952D4A4C4287}" destId="{8A1D553B-9613-4B06-9032-62DB4F856C71}" srcOrd="0" destOrd="0" presId="urn:microsoft.com/office/officeart/2005/8/layout/radial5"/>
    <dgm:cxn modelId="{6D5FDC57-7F83-4E91-AFFF-1E874B3370EA}" type="presOf" srcId="{84DC6EA3-90EF-4502-B4D3-14D5CD3A76AD}" destId="{BF61FAD0-2414-4263-BD1C-23B4CC37345F}" srcOrd="0" destOrd="0" presId="urn:microsoft.com/office/officeart/2005/8/layout/radial5"/>
    <dgm:cxn modelId="{F8858E32-4E1A-426F-A18E-75A4487D6AB1}" type="presOf" srcId="{70024BFD-A273-47E2-9BAD-5ECB70970D87}" destId="{58D8885A-8153-411F-A177-822DB4225F4D}" srcOrd="1" destOrd="0" presId="urn:microsoft.com/office/officeart/2005/8/layout/radial5"/>
    <dgm:cxn modelId="{590BF336-1B94-4EC0-8E46-39F4A17B15A8}" type="presOf" srcId="{7155916D-88F7-49AC-936E-32A81874D93A}" destId="{FAB0B6E5-5B83-4659-A1D0-693526EB1F33}" srcOrd="0" destOrd="0" presId="urn:microsoft.com/office/officeart/2005/8/layout/radial5"/>
    <dgm:cxn modelId="{DB69D1BE-9B96-4281-874A-F01DA4536D07}" type="presOf" srcId="{63B7BEE3-2388-4B18-895F-2763C13542C4}" destId="{DF6049C5-0765-4B3B-87D7-50C0BDF7DCE8}" srcOrd="0" destOrd="0" presId="urn:microsoft.com/office/officeart/2005/8/layout/radial5"/>
    <dgm:cxn modelId="{B0D0E7C6-1ECC-4D74-B06A-E9908C189EA4}" type="presOf" srcId="{70024BFD-A273-47E2-9BAD-5ECB70970D87}" destId="{3A89A54C-F9CE-467C-BF33-405607C8C23C}" srcOrd="0" destOrd="0" presId="urn:microsoft.com/office/officeart/2005/8/layout/radial5"/>
    <dgm:cxn modelId="{272347B2-00A1-4993-9F44-0CB98EC6BFAD}" srcId="{5A53DABC-0CCA-4A53-99A3-28ABD242CC55}" destId="{63B7BEE3-2388-4B18-895F-2763C13542C4}" srcOrd="1" destOrd="0" parTransId="{70024BFD-A273-47E2-9BAD-5ECB70970D87}" sibTransId="{B49283BD-8D37-4948-9CAB-14301BAA7DFE}"/>
    <dgm:cxn modelId="{E60EFF0A-7D70-4EDF-B4B6-7CC38C8E0561}" type="presOf" srcId="{262201CE-44C9-4294-BBC8-C13915FAACC7}" destId="{7818449D-F5D8-42F6-8BA0-128A16050F0F}" srcOrd="0" destOrd="0" presId="urn:microsoft.com/office/officeart/2005/8/layout/radial5"/>
    <dgm:cxn modelId="{4BBC2353-18D1-4418-8C22-C5FE40974307}" type="presOf" srcId="{BD3C3D62-9398-463D-A749-8566C71AB34A}" destId="{680A860F-6BB0-4EF0-A746-ADB0D6B7CE46}" srcOrd="0" destOrd="0" presId="urn:microsoft.com/office/officeart/2005/8/layout/radial5"/>
    <dgm:cxn modelId="{F2624462-D767-40AC-A4F2-5E7AA49B54C4}" srcId="{7155916D-88F7-49AC-936E-32A81874D93A}" destId="{5A53DABC-0CCA-4A53-99A3-28ABD242CC55}" srcOrd="0" destOrd="0" parTransId="{C10C887D-66D2-413B-B6EE-734EC1E81F54}" sibTransId="{86355107-D960-44FC-BF58-2C200ACC4025}"/>
    <dgm:cxn modelId="{EEEDFB8A-B444-45C6-B0BE-9CFBA126A4F6}" type="presOf" srcId="{5A53DABC-0CCA-4A53-99A3-28ABD242CC55}" destId="{F4A91BE2-4220-42C9-A9D0-A9DDD3833974}" srcOrd="0" destOrd="0" presId="urn:microsoft.com/office/officeart/2005/8/layout/radial5"/>
    <dgm:cxn modelId="{C6F6D27C-3494-4754-9910-8F81B92122EC}" type="presOf" srcId="{C94612C1-5ABD-466B-A065-D6883B302D4B}" destId="{2DA429EF-1F64-489A-ADDE-91B383B50F12}" srcOrd="1" destOrd="0" presId="urn:microsoft.com/office/officeart/2005/8/layout/radial5"/>
    <dgm:cxn modelId="{3A4D0711-F72F-4B11-8278-80B07902BED5}" type="presOf" srcId="{86B077D8-7676-4B8F-86A8-3B6F2F4828B0}" destId="{AD715C1F-38C7-4DD9-9689-3A90D4878FFC}" srcOrd="0" destOrd="0" presId="urn:microsoft.com/office/officeart/2005/8/layout/radial5"/>
    <dgm:cxn modelId="{4B17B319-00F5-46FB-BD4F-B401667EBD23}" type="presOf" srcId="{BD3C3D62-9398-463D-A749-8566C71AB34A}" destId="{621E4F05-7571-406C-9F40-5E876E3A1B6C}" srcOrd="1" destOrd="0" presId="urn:microsoft.com/office/officeart/2005/8/layout/radial5"/>
    <dgm:cxn modelId="{369B6D50-4212-4149-B0E9-44E5C5FAEC01}" type="presOf" srcId="{86B077D8-7676-4B8F-86A8-3B6F2F4828B0}" destId="{E27293E1-A871-40DF-9322-503E46187EE7}" srcOrd="1" destOrd="0" presId="urn:microsoft.com/office/officeart/2005/8/layout/radial5"/>
    <dgm:cxn modelId="{544FB102-CF56-4959-B44E-E916F0B4E01F}" srcId="{5A53DABC-0CCA-4A53-99A3-28ABD242CC55}" destId="{84DC6EA3-90EF-4502-B4D3-14D5CD3A76AD}" srcOrd="3" destOrd="0" parTransId="{BD3C3D62-9398-463D-A749-8566C71AB34A}" sibTransId="{5B7F10FC-1777-4C4F-B519-A49E4ABAD0CB}"/>
    <dgm:cxn modelId="{65B70E99-8E99-4E94-A6CC-C57B1571ED73}" srcId="{5A53DABC-0CCA-4A53-99A3-28ABD242CC55}" destId="{29AD4922-FFC6-40B4-B526-952D4A4C4287}" srcOrd="2" destOrd="0" parTransId="{86B077D8-7676-4B8F-86A8-3B6F2F4828B0}" sibTransId="{CC890001-955A-4684-B364-87E38E964E84}"/>
    <dgm:cxn modelId="{976F5CDE-5A78-4005-8265-E7B8BA5F533B}" type="presParOf" srcId="{FAB0B6E5-5B83-4659-A1D0-693526EB1F33}" destId="{F4A91BE2-4220-42C9-A9D0-A9DDD3833974}" srcOrd="0" destOrd="0" presId="urn:microsoft.com/office/officeart/2005/8/layout/radial5"/>
    <dgm:cxn modelId="{EE5B3AD1-2EF0-48BD-B394-A90F0F086452}" type="presParOf" srcId="{FAB0B6E5-5B83-4659-A1D0-693526EB1F33}" destId="{395DC451-0FBF-4B6E-8FBD-68C6366F3426}" srcOrd="1" destOrd="0" presId="urn:microsoft.com/office/officeart/2005/8/layout/radial5"/>
    <dgm:cxn modelId="{D543F57B-F69C-470A-AD7C-2E4EEB62E77D}" type="presParOf" srcId="{395DC451-0FBF-4B6E-8FBD-68C6366F3426}" destId="{2DA429EF-1F64-489A-ADDE-91B383B50F12}" srcOrd="0" destOrd="0" presId="urn:microsoft.com/office/officeart/2005/8/layout/radial5"/>
    <dgm:cxn modelId="{E1E70B69-2081-442F-BA36-F22762835AEB}" type="presParOf" srcId="{FAB0B6E5-5B83-4659-A1D0-693526EB1F33}" destId="{7818449D-F5D8-42F6-8BA0-128A16050F0F}" srcOrd="2" destOrd="0" presId="urn:microsoft.com/office/officeart/2005/8/layout/radial5"/>
    <dgm:cxn modelId="{DFC09A4E-CB17-4682-B8D3-69E397F76929}" type="presParOf" srcId="{FAB0B6E5-5B83-4659-A1D0-693526EB1F33}" destId="{3A89A54C-F9CE-467C-BF33-405607C8C23C}" srcOrd="3" destOrd="0" presId="urn:microsoft.com/office/officeart/2005/8/layout/radial5"/>
    <dgm:cxn modelId="{F3AB009F-E2D3-4A85-B954-7CE28F7AC0E3}" type="presParOf" srcId="{3A89A54C-F9CE-467C-BF33-405607C8C23C}" destId="{58D8885A-8153-411F-A177-822DB4225F4D}" srcOrd="0" destOrd="0" presId="urn:microsoft.com/office/officeart/2005/8/layout/radial5"/>
    <dgm:cxn modelId="{DF16EDE2-B9B5-44D6-B27F-297A9E512FFA}" type="presParOf" srcId="{FAB0B6E5-5B83-4659-A1D0-693526EB1F33}" destId="{DF6049C5-0765-4B3B-87D7-50C0BDF7DCE8}" srcOrd="4" destOrd="0" presId="urn:microsoft.com/office/officeart/2005/8/layout/radial5"/>
    <dgm:cxn modelId="{7C3FDEB1-61DB-460A-B978-C53C77CB6775}" type="presParOf" srcId="{FAB0B6E5-5B83-4659-A1D0-693526EB1F33}" destId="{AD715C1F-38C7-4DD9-9689-3A90D4878FFC}" srcOrd="5" destOrd="0" presId="urn:microsoft.com/office/officeart/2005/8/layout/radial5"/>
    <dgm:cxn modelId="{EE2F13DD-B6E6-47CF-B473-B1B9660D954C}" type="presParOf" srcId="{AD715C1F-38C7-4DD9-9689-3A90D4878FFC}" destId="{E27293E1-A871-40DF-9322-503E46187EE7}" srcOrd="0" destOrd="0" presId="urn:microsoft.com/office/officeart/2005/8/layout/radial5"/>
    <dgm:cxn modelId="{72F6394E-DA9B-4F98-8924-02F7D15F5189}" type="presParOf" srcId="{FAB0B6E5-5B83-4659-A1D0-693526EB1F33}" destId="{8A1D553B-9613-4B06-9032-62DB4F856C71}" srcOrd="6" destOrd="0" presId="urn:microsoft.com/office/officeart/2005/8/layout/radial5"/>
    <dgm:cxn modelId="{3BD9429B-00A9-4D01-B93C-75B6D0214369}" type="presParOf" srcId="{FAB0B6E5-5B83-4659-A1D0-693526EB1F33}" destId="{680A860F-6BB0-4EF0-A746-ADB0D6B7CE46}" srcOrd="7" destOrd="0" presId="urn:microsoft.com/office/officeart/2005/8/layout/radial5"/>
    <dgm:cxn modelId="{9F3AC360-0CD8-4FE7-A876-4BA7E37EA938}" type="presParOf" srcId="{680A860F-6BB0-4EF0-A746-ADB0D6B7CE46}" destId="{621E4F05-7571-406C-9F40-5E876E3A1B6C}" srcOrd="0" destOrd="0" presId="urn:microsoft.com/office/officeart/2005/8/layout/radial5"/>
    <dgm:cxn modelId="{E23E69A3-DE9F-4BB9-BAFE-C7D4AECD03CF}" type="presParOf" srcId="{FAB0B6E5-5B83-4659-A1D0-693526EB1F33}" destId="{BF61FAD0-2414-4263-BD1C-23B4CC37345F}" srcOrd="8" destOrd="0" presId="urn:microsoft.com/office/officeart/2005/8/layout/radial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4DE72F-07A2-4DF1-A342-B117D27B720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0F447D8-31E6-4B8F-B9CD-EFE7D848BBB1}">
      <dgm:prSet phldrT="[Текст]" custT="1"/>
      <dgm:spPr/>
      <dgm:t>
        <a:bodyPr/>
        <a:lstStyle/>
        <a:p>
          <a:r>
            <a:rPr lang="ru-RU" sz="3600" dirty="0" smtClean="0"/>
            <a:t>Четырёхугольник</a:t>
          </a:r>
          <a:endParaRPr lang="ru-RU" sz="3600" dirty="0"/>
        </a:p>
      </dgm:t>
    </dgm:pt>
    <dgm:pt modelId="{D7A27EF4-DCFC-4724-875D-8D8AA66C372E}" type="parTrans" cxnId="{6BCBB7B3-CE1A-4936-92A6-F0D5ACB0AC51}">
      <dgm:prSet/>
      <dgm:spPr/>
      <dgm:t>
        <a:bodyPr/>
        <a:lstStyle/>
        <a:p>
          <a:endParaRPr lang="ru-RU"/>
        </a:p>
      </dgm:t>
    </dgm:pt>
    <dgm:pt modelId="{8BBE8D59-A7FE-40EC-AC60-8155A0065136}" type="sibTrans" cxnId="{6BCBB7B3-CE1A-4936-92A6-F0D5ACB0AC51}">
      <dgm:prSet/>
      <dgm:spPr/>
      <dgm:t>
        <a:bodyPr/>
        <a:lstStyle/>
        <a:p>
          <a:endParaRPr lang="ru-RU"/>
        </a:p>
      </dgm:t>
    </dgm:pt>
    <dgm:pt modelId="{BEDC8789-1033-496B-A947-7788AFD02AC8}">
      <dgm:prSet phldrT="[Текст]" custT="1"/>
      <dgm:spPr/>
      <dgm:t>
        <a:bodyPr/>
        <a:lstStyle/>
        <a:p>
          <a:r>
            <a:rPr lang="ru-RU" sz="3200" dirty="0" smtClean="0"/>
            <a:t>Параллелограмм</a:t>
          </a:r>
          <a:endParaRPr lang="ru-RU" sz="3200" dirty="0"/>
        </a:p>
      </dgm:t>
    </dgm:pt>
    <dgm:pt modelId="{10DC38CE-8492-48E1-B62C-72D78C41F1C0}" type="parTrans" cxnId="{77B9BDFE-75B0-4F98-B35B-46093FDDCEE7}">
      <dgm:prSet/>
      <dgm:spPr/>
      <dgm:t>
        <a:bodyPr/>
        <a:lstStyle/>
        <a:p>
          <a:endParaRPr lang="ru-RU"/>
        </a:p>
      </dgm:t>
    </dgm:pt>
    <dgm:pt modelId="{514AAD62-585E-4C81-A066-55F952ADA010}" type="sibTrans" cxnId="{77B9BDFE-75B0-4F98-B35B-46093FDDCEE7}">
      <dgm:prSet/>
      <dgm:spPr/>
      <dgm:t>
        <a:bodyPr/>
        <a:lstStyle/>
        <a:p>
          <a:endParaRPr lang="ru-RU"/>
        </a:p>
      </dgm:t>
    </dgm:pt>
    <dgm:pt modelId="{0CAFA2E4-B8E6-426D-8F0C-39951BD22213}">
      <dgm:prSet phldrT="[Текст]"/>
      <dgm:spPr/>
      <dgm:t>
        <a:bodyPr/>
        <a:lstStyle/>
        <a:p>
          <a:r>
            <a:rPr lang="ru-RU" dirty="0" smtClean="0"/>
            <a:t>Ромб</a:t>
          </a:r>
          <a:endParaRPr lang="ru-RU" dirty="0"/>
        </a:p>
      </dgm:t>
    </dgm:pt>
    <dgm:pt modelId="{3534E9C9-5979-41BB-B3C0-FE3023E34713}" type="parTrans" cxnId="{3E82D435-5DB4-4082-AC72-BC2FD9690A89}">
      <dgm:prSet/>
      <dgm:spPr/>
      <dgm:t>
        <a:bodyPr/>
        <a:lstStyle/>
        <a:p>
          <a:endParaRPr lang="ru-RU"/>
        </a:p>
      </dgm:t>
    </dgm:pt>
    <dgm:pt modelId="{E5F8280F-6DEF-46FC-9D72-ABB84DB4A41B}" type="sibTrans" cxnId="{3E82D435-5DB4-4082-AC72-BC2FD9690A89}">
      <dgm:prSet/>
      <dgm:spPr/>
      <dgm:t>
        <a:bodyPr/>
        <a:lstStyle/>
        <a:p>
          <a:endParaRPr lang="ru-RU"/>
        </a:p>
      </dgm:t>
    </dgm:pt>
    <dgm:pt modelId="{4E27C5B6-F40D-4F28-8663-F8B2EF9C503A}">
      <dgm:prSet phldrT="[Текст]"/>
      <dgm:spPr/>
      <dgm:t>
        <a:bodyPr/>
        <a:lstStyle/>
        <a:p>
          <a:r>
            <a:rPr lang="ru-RU" dirty="0" smtClean="0"/>
            <a:t>Прямоугольник</a:t>
          </a:r>
          <a:endParaRPr lang="ru-RU" dirty="0"/>
        </a:p>
      </dgm:t>
    </dgm:pt>
    <dgm:pt modelId="{6AD22E4D-177B-4A6B-8E05-5DC1E7130B20}" type="parTrans" cxnId="{D0580B88-921E-4F0E-96AA-933C440DD7D8}">
      <dgm:prSet/>
      <dgm:spPr/>
      <dgm:t>
        <a:bodyPr/>
        <a:lstStyle/>
        <a:p>
          <a:endParaRPr lang="ru-RU"/>
        </a:p>
      </dgm:t>
    </dgm:pt>
    <dgm:pt modelId="{EBA21463-7AA0-4B78-968F-C207C99D1F7C}" type="sibTrans" cxnId="{D0580B88-921E-4F0E-96AA-933C440DD7D8}">
      <dgm:prSet/>
      <dgm:spPr/>
      <dgm:t>
        <a:bodyPr/>
        <a:lstStyle/>
        <a:p>
          <a:endParaRPr lang="ru-RU"/>
        </a:p>
      </dgm:t>
    </dgm:pt>
    <dgm:pt modelId="{D837B6A2-5847-4818-84D9-037458A2050D}">
      <dgm:prSet phldrT="[Текст]"/>
      <dgm:spPr/>
      <dgm:t>
        <a:bodyPr/>
        <a:lstStyle/>
        <a:p>
          <a:r>
            <a:rPr lang="ru-RU" dirty="0" smtClean="0"/>
            <a:t>Трапеция</a:t>
          </a:r>
          <a:endParaRPr lang="ru-RU" dirty="0"/>
        </a:p>
      </dgm:t>
    </dgm:pt>
    <dgm:pt modelId="{BE41A322-238B-4405-B32C-C72C200AB015}" type="sibTrans" cxnId="{8FFD5CEA-274B-48CB-A2F6-4A868FD650E9}">
      <dgm:prSet/>
      <dgm:spPr/>
      <dgm:t>
        <a:bodyPr/>
        <a:lstStyle/>
        <a:p>
          <a:endParaRPr lang="ru-RU"/>
        </a:p>
      </dgm:t>
    </dgm:pt>
    <dgm:pt modelId="{A369D29B-B11A-40D2-922D-661463525175}" type="parTrans" cxnId="{8FFD5CEA-274B-48CB-A2F6-4A868FD650E9}">
      <dgm:prSet/>
      <dgm:spPr/>
      <dgm:t>
        <a:bodyPr/>
        <a:lstStyle/>
        <a:p>
          <a:endParaRPr lang="ru-RU"/>
        </a:p>
      </dgm:t>
    </dgm:pt>
    <dgm:pt modelId="{0B1CFFC9-F756-46E8-9209-E399BFFF38DF}" type="pres">
      <dgm:prSet presAssocID="{B34DE72F-07A2-4DF1-A342-B117D27B720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17FD13F-EAA0-48A6-A5DC-442DBC5E2C09}" type="pres">
      <dgm:prSet presAssocID="{10F447D8-31E6-4B8F-B9CD-EFE7D848BBB1}" presName="hierRoot1" presStyleCnt="0"/>
      <dgm:spPr/>
    </dgm:pt>
    <dgm:pt modelId="{469E6485-4BF3-4C6B-A660-00B0D71B033B}" type="pres">
      <dgm:prSet presAssocID="{10F447D8-31E6-4B8F-B9CD-EFE7D848BBB1}" presName="composite" presStyleCnt="0"/>
      <dgm:spPr/>
    </dgm:pt>
    <dgm:pt modelId="{0507EBB6-E7B8-449F-B7A5-4E872062E8B6}" type="pres">
      <dgm:prSet presAssocID="{10F447D8-31E6-4B8F-B9CD-EFE7D848BBB1}" presName="background" presStyleLbl="node0" presStyleIdx="0" presStyleCnt="1"/>
      <dgm:spPr/>
    </dgm:pt>
    <dgm:pt modelId="{971BDB0B-C8D2-49BD-8CD3-942ED2A3FD93}" type="pres">
      <dgm:prSet presAssocID="{10F447D8-31E6-4B8F-B9CD-EFE7D848BBB1}" presName="text" presStyleLbl="fgAcc0" presStyleIdx="0" presStyleCnt="1" custScaleX="308961" custScaleY="1042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0EE0A2-66E4-4442-BF0B-66B5D9C0C836}" type="pres">
      <dgm:prSet presAssocID="{10F447D8-31E6-4B8F-B9CD-EFE7D848BBB1}" presName="hierChild2" presStyleCnt="0"/>
      <dgm:spPr/>
    </dgm:pt>
    <dgm:pt modelId="{56BA159B-5530-4461-9A11-B6870FEDE095}" type="pres">
      <dgm:prSet presAssocID="{10DC38CE-8492-48E1-B62C-72D78C41F1C0}" presName="Name10" presStyleLbl="parChTrans1D2" presStyleIdx="0" presStyleCnt="2"/>
      <dgm:spPr/>
    </dgm:pt>
    <dgm:pt modelId="{69268F95-B5EA-40F3-9926-9C074A44831C}" type="pres">
      <dgm:prSet presAssocID="{BEDC8789-1033-496B-A947-7788AFD02AC8}" presName="hierRoot2" presStyleCnt="0"/>
      <dgm:spPr/>
    </dgm:pt>
    <dgm:pt modelId="{CDD2CAE0-3637-4A10-8C95-90D09AE69891}" type="pres">
      <dgm:prSet presAssocID="{BEDC8789-1033-496B-A947-7788AFD02AC8}" presName="composite2" presStyleCnt="0"/>
      <dgm:spPr/>
    </dgm:pt>
    <dgm:pt modelId="{0136A688-8AEB-4AEB-B36F-94902C7471B9}" type="pres">
      <dgm:prSet presAssocID="{BEDC8789-1033-496B-A947-7788AFD02AC8}" presName="background2" presStyleLbl="node2" presStyleIdx="0" presStyleCnt="2"/>
      <dgm:spPr/>
    </dgm:pt>
    <dgm:pt modelId="{451C28A6-D2A8-4869-AA20-9254EEBF3F2E}" type="pres">
      <dgm:prSet presAssocID="{BEDC8789-1033-496B-A947-7788AFD02AC8}" presName="text2" presStyleLbl="fgAcc2" presStyleIdx="0" presStyleCnt="2" custScaleX="264397">
        <dgm:presLayoutVars>
          <dgm:chPref val="3"/>
        </dgm:presLayoutVars>
      </dgm:prSet>
      <dgm:spPr/>
    </dgm:pt>
    <dgm:pt modelId="{7071BB17-BFC7-4C7C-B1DD-BD9C85F4F1D9}" type="pres">
      <dgm:prSet presAssocID="{BEDC8789-1033-496B-A947-7788AFD02AC8}" presName="hierChild3" presStyleCnt="0"/>
      <dgm:spPr/>
    </dgm:pt>
    <dgm:pt modelId="{15E2592D-7CFC-47C5-803C-06B02D0BF9A9}" type="pres">
      <dgm:prSet presAssocID="{3534E9C9-5979-41BB-B3C0-FE3023E34713}" presName="Name17" presStyleLbl="parChTrans1D3" presStyleIdx="0" presStyleCnt="2"/>
      <dgm:spPr/>
    </dgm:pt>
    <dgm:pt modelId="{478C7B5F-B54F-44BD-96CC-0BBD0347BD22}" type="pres">
      <dgm:prSet presAssocID="{0CAFA2E4-B8E6-426D-8F0C-39951BD22213}" presName="hierRoot3" presStyleCnt="0"/>
      <dgm:spPr/>
    </dgm:pt>
    <dgm:pt modelId="{F263661E-8455-4347-BAA4-BDBB54F321EB}" type="pres">
      <dgm:prSet presAssocID="{0CAFA2E4-B8E6-426D-8F0C-39951BD22213}" presName="composite3" presStyleCnt="0"/>
      <dgm:spPr/>
    </dgm:pt>
    <dgm:pt modelId="{0D5A0A21-DADF-4B4C-B4C1-D1026C660908}" type="pres">
      <dgm:prSet presAssocID="{0CAFA2E4-B8E6-426D-8F0C-39951BD22213}" presName="background3" presStyleLbl="node3" presStyleIdx="0" presStyleCnt="2"/>
      <dgm:spPr/>
    </dgm:pt>
    <dgm:pt modelId="{1F84C5E9-8A4C-4A2D-901E-5008AFF0DF15}" type="pres">
      <dgm:prSet presAssocID="{0CAFA2E4-B8E6-426D-8F0C-39951BD22213}" presName="text3" presStyleLbl="fgAcc3" presStyleIdx="0" presStyleCnt="2">
        <dgm:presLayoutVars>
          <dgm:chPref val="3"/>
        </dgm:presLayoutVars>
      </dgm:prSet>
      <dgm:spPr/>
    </dgm:pt>
    <dgm:pt modelId="{AB64B046-8AFE-483C-82B2-E47134C494C1}" type="pres">
      <dgm:prSet presAssocID="{0CAFA2E4-B8E6-426D-8F0C-39951BD22213}" presName="hierChild4" presStyleCnt="0"/>
      <dgm:spPr/>
    </dgm:pt>
    <dgm:pt modelId="{8E51B3B3-B3E5-4572-A9B9-BA9F2E8D5D50}" type="pres">
      <dgm:prSet presAssocID="{6AD22E4D-177B-4A6B-8E05-5DC1E7130B20}" presName="Name17" presStyleLbl="parChTrans1D3" presStyleIdx="1" presStyleCnt="2"/>
      <dgm:spPr/>
    </dgm:pt>
    <dgm:pt modelId="{E9D3DE33-B615-44E9-8EE8-92761D970768}" type="pres">
      <dgm:prSet presAssocID="{4E27C5B6-F40D-4F28-8663-F8B2EF9C503A}" presName="hierRoot3" presStyleCnt="0"/>
      <dgm:spPr/>
    </dgm:pt>
    <dgm:pt modelId="{9A9A1730-F1D8-49D3-A831-05C9C019880A}" type="pres">
      <dgm:prSet presAssocID="{4E27C5B6-F40D-4F28-8663-F8B2EF9C503A}" presName="composite3" presStyleCnt="0"/>
      <dgm:spPr/>
    </dgm:pt>
    <dgm:pt modelId="{0D00F464-A91D-4147-ACA8-D2BF361D62A2}" type="pres">
      <dgm:prSet presAssocID="{4E27C5B6-F40D-4F28-8663-F8B2EF9C503A}" presName="background3" presStyleLbl="node3" presStyleIdx="1" presStyleCnt="2"/>
      <dgm:spPr/>
    </dgm:pt>
    <dgm:pt modelId="{6CCF8316-16FF-449C-97C4-04D3004C1C5F}" type="pres">
      <dgm:prSet presAssocID="{4E27C5B6-F40D-4F28-8663-F8B2EF9C503A}" presName="text3" presStyleLbl="fgAcc3" presStyleIdx="1" presStyleCnt="2">
        <dgm:presLayoutVars>
          <dgm:chPref val="3"/>
        </dgm:presLayoutVars>
      </dgm:prSet>
      <dgm:spPr/>
    </dgm:pt>
    <dgm:pt modelId="{EFCBFA4A-6858-4569-BD4C-DFFAD7C4FEEF}" type="pres">
      <dgm:prSet presAssocID="{4E27C5B6-F40D-4F28-8663-F8B2EF9C503A}" presName="hierChild4" presStyleCnt="0"/>
      <dgm:spPr/>
    </dgm:pt>
    <dgm:pt modelId="{B37DE72F-D63D-4A0D-A179-4D33CF92D71F}" type="pres">
      <dgm:prSet presAssocID="{A369D29B-B11A-40D2-922D-661463525175}" presName="Name10" presStyleLbl="parChTrans1D2" presStyleIdx="1" presStyleCnt="2"/>
      <dgm:spPr/>
    </dgm:pt>
    <dgm:pt modelId="{BEBE7D35-7C27-4F15-9C18-70F828E89B14}" type="pres">
      <dgm:prSet presAssocID="{D837B6A2-5847-4818-84D9-037458A2050D}" presName="hierRoot2" presStyleCnt="0"/>
      <dgm:spPr/>
    </dgm:pt>
    <dgm:pt modelId="{D3F359B2-D79D-42ED-B696-9629016DE3DA}" type="pres">
      <dgm:prSet presAssocID="{D837B6A2-5847-4818-84D9-037458A2050D}" presName="composite2" presStyleCnt="0"/>
      <dgm:spPr/>
    </dgm:pt>
    <dgm:pt modelId="{EA1BC898-A6E4-4025-A9B6-E87E00EC6A76}" type="pres">
      <dgm:prSet presAssocID="{D837B6A2-5847-4818-84D9-037458A2050D}" presName="background2" presStyleLbl="node2" presStyleIdx="1" presStyleCnt="2"/>
      <dgm:spPr/>
    </dgm:pt>
    <dgm:pt modelId="{B54C8B1A-62B4-4A52-B881-3903540C4040}" type="pres">
      <dgm:prSet presAssocID="{D837B6A2-5847-4818-84D9-037458A2050D}" presName="text2" presStyleLbl="fgAcc2" presStyleIdx="1" presStyleCnt="2" custScaleX="156482" custLinFactNeighborX="-3719" custLinFactNeighborY="43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523C3D-AA6F-48CB-BAC0-FC139B44924F}" type="pres">
      <dgm:prSet presAssocID="{D837B6A2-5847-4818-84D9-037458A2050D}" presName="hierChild3" presStyleCnt="0"/>
      <dgm:spPr/>
    </dgm:pt>
  </dgm:ptLst>
  <dgm:cxnLst>
    <dgm:cxn modelId="{04754F27-BCED-4D07-A904-EB4A62041ED1}" type="presOf" srcId="{0CAFA2E4-B8E6-426D-8F0C-39951BD22213}" destId="{1F84C5E9-8A4C-4A2D-901E-5008AFF0DF15}" srcOrd="0" destOrd="0" presId="urn:microsoft.com/office/officeart/2005/8/layout/hierarchy1"/>
    <dgm:cxn modelId="{66D30939-D4CD-4D8A-8521-A1032F2B76EA}" type="presOf" srcId="{3534E9C9-5979-41BB-B3C0-FE3023E34713}" destId="{15E2592D-7CFC-47C5-803C-06B02D0BF9A9}" srcOrd="0" destOrd="0" presId="urn:microsoft.com/office/officeart/2005/8/layout/hierarchy1"/>
    <dgm:cxn modelId="{D0580B88-921E-4F0E-96AA-933C440DD7D8}" srcId="{BEDC8789-1033-496B-A947-7788AFD02AC8}" destId="{4E27C5B6-F40D-4F28-8663-F8B2EF9C503A}" srcOrd="1" destOrd="0" parTransId="{6AD22E4D-177B-4A6B-8E05-5DC1E7130B20}" sibTransId="{EBA21463-7AA0-4B78-968F-C207C99D1F7C}"/>
    <dgm:cxn modelId="{1B0C0BEE-72A9-4D2F-A144-CDF66E80E24D}" type="presOf" srcId="{BEDC8789-1033-496B-A947-7788AFD02AC8}" destId="{451C28A6-D2A8-4869-AA20-9254EEBF3F2E}" srcOrd="0" destOrd="0" presId="urn:microsoft.com/office/officeart/2005/8/layout/hierarchy1"/>
    <dgm:cxn modelId="{D2C8E1C7-F00D-4F19-A379-BC5B82AD86E5}" type="presOf" srcId="{10F447D8-31E6-4B8F-B9CD-EFE7D848BBB1}" destId="{971BDB0B-C8D2-49BD-8CD3-942ED2A3FD93}" srcOrd="0" destOrd="0" presId="urn:microsoft.com/office/officeart/2005/8/layout/hierarchy1"/>
    <dgm:cxn modelId="{EDF561D8-1983-4BE9-928E-31747995D21B}" type="presOf" srcId="{6AD22E4D-177B-4A6B-8E05-5DC1E7130B20}" destId="{8E51B3B3-B3E5-4572-A9B9-BA9F2E8D5D50}" srcOrd="0" destOrd="0" presId="urn:microsoft.com/office/officeart/2005/8/layout/hierarchy1"/>
    <dgm:cxn modelId="{77B9BDFE-75B0-4F98-B35B-46093FDDCEE7}" srcId="{10F447D8-31E6-4B8F-B9CD-EFE7D848BBB1}" destId="{BEDC8789-1033-496B-A947-7788AFD02AC8}" srcOrd="0" destOrd="0" parTransId="{10DC38CE-8492-48E1-B62C-72D78C41F1C0}" sibTransId="{514AAD62-585E-4C81-A066-55F952ADA010}"/>
    <dgm:cxn modelId="{8FFD5CEA-274B-48CB-A2F6-4A868FD650E9}" srcId="{10F447D8-31E6-4B8F-B9CD-EFE7D848BBB1}" destId="{D837B6A2-5847-4818-84D9-037458A2050D}" srcOrd="1" destOrd="0" parTransId="{A369D29B-B11A-40D2-922D-661463525175}" sibTransId="{BE41A322-238B-4405-B32C-C72C200AB015}"/>
    <dgm:cxn modelId="{419AB977-59AA-4345-A6AB-0E9512C46AB0}" type="presOf" srcId="{D837B6A2-5847-4818-84D9-037458A2050D}" destId="{B54C8B1A-62B4-4A52-B881-3903540C4040}" srcOrd="0" destOrd="0" presId="urn:microsoft.com/office/officeart/2005/8/layout/hierarchy1"/>
    <dgm:cxn modelId="{DC796601-E82A-49CB-AB20-34D347D5CEAC}" type="presOf" srcId="{10DC38CE-8492-48E1-B62C-72D78C41F1C0}" destId="{56BA159B-5530-4461-9A11-B6870FEDE095}" srcOrd="0" destOrd="0" presId="urn:microsoft.com/office/officeart/2005/8/layout/hierarchy1"/>
    <dgm:cxn modelId="{FAACF3A2-7584-46A7-90EB-A53A4812C9E1}" type="presOf" srcId="{A369D29B-B11A-40D2-922D-661463525175}" destId="{B37DE72F-D63D-4A0D-A179-4D33CF92D71F}" srcOrd="0" destOrd="0" presId="urn:microsoft.com/office/officeart/2005/8/layout/hierarchy1"/>
    <dgm:cxn modelId="{CBBC8F85-8A2C-4EA2-9AD8-5537726E95BF}" type="presOf" srcId="{4E27C5B6-F40D-4F28-8663-F8B2EF9C503A}" destId="{6CCF8316-16FF-449C-97C4-04D3004C1C5F}" srcOrd="0" destOrd="0" presId="urn:microsoft.com/office/officeart/2005/8/layout/hierarchy1"/>
    <dgm:cxn modelId="{6BCBB7B3-CE1A-4936-92A6-F0D5ACB0AC51}" srcId="{B34DE72F-07A2-4DF1-A342-B117D27B7207}" destId="{10F447D8-31E6-4B8F-B9CD-EFE7D848BBB1}" srcOrd="0" destOrd="0" parTransId="{D7A27EF4-DCFC-4724-875D-8D8AA66C372E}" sibTransId="{8BBE8D59-A7FE-40EC-AC60-8155A0065136}"/>
    <dgm:cxn modelId="{B36AC8FB-2CF6-46B5-BE06-262B09D1813E}" type="presOf" srcId="{B34DE72F-07A2-4DF1-A342-B117D27B7207}" destId="{0B1CFFC9-F756-46E8-9209-E399BFFF38DF}" srcOrd="0" destOrd="0" presId="urn:microsoft.com/office/officeart/2005/8/layout/hierarchy1"/>
    <dgm:cxn modelId="{3E82D435-5DB4-4082-AC72-BC2FD9690A89}" srcId="{BEDC8789-1033-496B-A947-7788AFD02AC8}" destId="{0CAFA2E4-B8E6-426D-8F0C-39951BD22213}" srcOrd="0" destOrd="0" parTransId="{3534E9C9-5979-41BB-B3C0-FE3023E34713}" sibTransId="{E5F8280F-6DEF-46FC-9D72-ABB84DB4A41B}"/>
    <dgm:cxn modelId="{F4C62534-F717-420D-89F8-E0A5B7053B53}" type="presParOf" srcId="{0B1CFFC9-F756-46E8-9209-E399BFFF38DF}" destId="{617FD13F-EAA0-48A6-A5DC-442DBC5E2C09}" srcOrd="0" destOrd="0" presId="urn:microsoft.com/office/officeart/2005/8/layout/hierarchy1"/>
    <dgm:cxn modelId="{1719B760-03B8-40AD-A466-72010CF2AB6E}" type="presParOf" srcId="{617FD13F-EAA0-48A6-A5DC-442DBC5E2C09}" destId="{469E6485-4BF3-4C6B-A660-00B0D71B033B}" srcOrd="0" destOrd="0" presId="urn:microsoft.com/office/officeart/2005/8/layout/hierarchy1"/>
    <dgm:cxn modelId="{11860FEA-E21E-42F6-BA0C-E7F67EFE77BF}" type="presParOf" srcId="{469E6485-4BF3-4C6B-A660-00B0D71B033B}" destId="{0507EBB6-E7B8-449F-B7A5-4E872062E8B6}" srcOrd="0" destOrd="0" presId="urn:microsoft.com/office/officeart/2005/8/layout/hierarchy1"/>
    <dgm:cxn modelId="{915420F8-0567-485A-8136-15A2382049FB}" type="presParOf" srcId="{469E6485-4BF3-4C6B-A660-00B0D71B033B}" destId="{971BDB0B-C8D2-49BD-8CD3-942ED2A3FD93}" srcOrd="1" destOrd="0" presId="urn:microsoft.com/office/officeart/2005/8/layout/hierarchy1"/>
    <dgm:cxn modelId="{EED94724-681D-4AA1-97F2-054F89E65ACC}" type="presParOf" srcId="{617FD13F-EAA0-48A6-A5DC-442DBC5E2C09}" destId="{BF0EE0A2-66E4-4442-BF0B-66B5D9C0C836}" srcOrd="1" destOrd="0" presId="urn:microsoft.com/office/officeart/2005/8/layout/hierarchy1"/>
    <dgm:cxn modelId="{9299535B-967C-4836-8448-585CB6DA2FEF}" type="presParOf" srcId="{BF0EE0A2-66E4-4442-BF0B-66B5D9C0C836}" destId="{56BA159B-5530-4461-9A11-B6870FEDE095}" srcOrd="0" destOrd="0" presId="urn:microsoft.com/office/officeart/2005/8/layout/hierarchy1"/>
    <dgm:cxn modelId="{41BDCE91-05CA-4798-96FF-6E0953EB445C}" type="presParOf" srcId="{BF0EE0A2-66E4-4442-BF0B-66B5D9C0C836}" destId="{69268F95-B5EA-40F3-9926-9C074A44831C}" srcOrd="1" destOrd="0" presId="urn:microsoft.com/office/officeart/2005/8/layout/hierarchy1"/>
    <dgm:cxn modelId="{8DB60E54-DE8A-4314-935C-DFFBDDC1DEB3}" type="presParOf" srcId="{69268F95-B5EA-40F3-9926-9C074A44831C}" destId="{CDD2CAE0-3637-4A10-8C95-90D09AE69891}" srcOrd="0" destOrd="0" presId="urn:microsoft.com/office/officeart/2005/8/layout/hierarchy1"/>
    <dgm:cxn modelId="{6C6F4288-C99A-4A4B-A29E-1F4863534816}" type="presParOf" srcId="{CDD2CAE0-3637-4A10-8C95-90D09AE69891}" destId="{0136A688-8AEB-4AEB-B36F-94902C7471B9}" srcOrd="0" destOrd="0" presId="urn:microsoft.com/office/officeart/2005/8/layout/hierarchy1"/>
    <dgm:cxn modelId="{12A494CF-73F9-4210-BB2D-612748B038B9}" type="presParOf" srcId="{CDD2CAE0-3637-4A10-8C95-90D09AE69891}" destId="{451C28A6-D2A8-4869-AA20-9254EEBF3F2E}" srcOrd="1" destOrd="0" presId="urn:microsoft.com/office/officeart/2005/8/layout/hierarchy1"/>
    <dgm:cxn modelId="{11B81350-9563-4902-B493-1720BC019EC5}" type="presParOf" srcId="{69268F95-B5EA-40F3-9926-9C074A44831C}" destId="{7071BB17-BFC7-4C7C-B1DD-BD9C85F4F1D9}" srcOrd="1" destOrd="0" presId="urn:microsoft.com/office/officeart/2005/8/layout/hierarchy1"/>
    <dgm:cxn modelId="{5EB5C22E-5B6B-4ABC-BCAC-98DE4BEC1E31}" type="presParOf" srcId="{7071BB17-BFC7-4C7C-B1DD-BD9C85F4F1D9}" destId="{15E2592D-7CFC-47C5-803C-06B02D0BF9A9}" srcOrd="0" destOrd="0" presId="urn:microsoft.com/office/officeart/2005/8/layout/hierarchy1"/>
    <dgm:cxn modelId="{E21BCFA8-91E2-4430-A13D-688D623050B0}" type="presParOf" srcId="{7071BB17-BFC7-4C7C-B1DD-BD9C85F4F1D9}" destId="{478C7B5F-B54F-44BD-96CC-0BBD0347BD22}" srcOrd="1" destOrd="0" presId="urn:microsoft.com/office/officeart/2005/8/layout/hierarchy1"/>
    <dgm:cxn modelId="{0B0AC43C-A416-4FE5-90CE-018324447D84}" type="presParOf" srcId="{478C7B5F-B54F-44BD-96CC-0BBD0347BD22}" destId="{F263661E-8455-4347-BAA4-BDBB54F321EB}" srcOrd="0" destOrd="0" presId="urn:microsoft.com/office/officeart/2005/8/layout/hierarchy1"/>
    <dgm:cxn modelId="{40A26DC4-8867-4383-9204-A469F53AB1BB}" type="presParOf" srcId="{F263661E-8455-4347-BAA4-BDBB54F321EB}" destId="{0D5A0A21-DADF-4B4C-B4C1-D1026C660908}" srcOrd="0" destOrd="0" presId="urn:microsoft.com/office/officeart/2005/8/layout/hierarchy1"/>
    <dgm:cxn modelId="{B3BBA1F7-C295-4AD1-AF85-BF2A43150C24}" type="presParOf" srcId="{F263661E-8455-4347-BAA4-BDBB54F321EB}" destId="{1F84C5E9-8A4C-4A2D-901E-5008AFF0DF15}" srcOrd="1" destOrd="0" presId="urn:microsoft.com/office/officeart/2005/8/layout/hierarchy1"/>
    <dgm:cxn modelId="{7BA139FC-5B1A-47D9-BC79-36C29484E15C}" type="presParOf" srcId="{478C7B5F-B54F-44BD-96CC-0BBD0347BD22}" destId="{AB64B046-8AFE-483C-82B2-E47134C494C1}" srcOrd="1" destOrd="0" presId="urn:microsoft.com/office/officeart/2005/8/layout/hierarchy1"/>
    <dgm:cxn modelId="{88896447-B1FB-477C-B41B-0A3A8AA2E50C}" type="presParOf" srcId="{7071BB17-BFC7-4C7C-B1DD-BD9C85F4F1D9}" destId="{8E51B3B3-B3E5-4572-A9B9-BA9F2E8D5D50}" srcOrd="2" destOrd="0" presId="urn:microsoft.com/office/officeart/2005/8/layout/hierarchy1"/>
    <dgm:cxn modelId="{BDEF4677-D7AD-4B17-BA46-797CF52237B5}" type="presParOf" srcId="{7071BB17-BFC7-4C7C-B1DD-BD9C85F4F1D9}" destId="{E9D3DE33-B615-44E9-8EE8-92761D970768}" srcOrd="3" destOrd="0" presId="urn:microsoft.com/office/officeart/2005/8/layout/hierarchy1"/>
    <dgm:cxn modelId="{1E16AC23-B551-454A-8EAE-5EA44386C62C}" type="presParOf" srcId="{E9D3DE33-B615-44E9-8EE8-92761D970768}" destId="{9A9A1730-F1D8-49D3-A831-05C9C019880A}" srcOrd="0" destOrd="0" presId="urn:microsoft.com/office/officeart/2005/8/layout/hierarchy1"/>
    <dgm:cxn modelId="{37E381C8-4EDE-4EA5-956B-04450BB82EB2}" type="presParOf" srcId="{9A9A1730-F1D8-49D3-A831-05C9C019880A}" destId="{0D00F464-A91D-4147-ACA8-D2BF361D62A2}" srcOrd="0" destOrd="0" presId="urn:microsoft.com/office/officeart/2005/8/layout/hierarchy1"/>
    <dgm:cxn modelId="{68BD2574-629B-4228-9DA7-FE9B61AE7891}" type="presParOf" srcId="{9A9A1730-F1D8-49D3-A831-05C9C019880A}" destId="{6CCF8316-16FF-449C-97C4-04D3004C1C5F}" srcOrd="1" destOrd="0" presId="urn:microsoft.com/office/officeart/2005/8/layout/hierarchy1"/>
    <dgm:cxn modelId="{0F9DFFC0-A805-4DA6-8748-8EB2C8865E8B}" type="presParOf" srcId="{E9D3DE33-B615-44E9-8EE8-92761D970768}" destId="{EFCBFA4A-6858-4569-BD4C-DFFAD7C4FEEF}" srcOrd="1" destOrd="0" presId="urn:microsoft.com/office/officeart/2005/8/layout/hierarchy1"/>
    <dgm:cxn modelId="{DEAFA1D2-CFA3-4DE0-A02B-A35D76E26150}" type="presParOf" srcId="{BF0EE0A2-66E4-4442-BF0B-66B5D9C0C836}" destId="{B37DE72F-D63D-4A0D-A179-4D33CF92D71F}" srcOrd="2" destOrd="0" presId="urn:microsoft.com/office/officeart/2005/8/layout/hierarchy1"/>
    <dgm:cxn modelId="{FDD52414-4B99-49C2-863B-863B1973A44B}" type="presParOf" srcId="{BF0EE0A2-66E4-4442-BF0B-66B5D9C0C836}" destId="{BEBE7D35-7C27-4F15-9C18-70F828E89B14}" srcOrd="3" destOrd="0" presId="urn:microsoft.com/office/officeart/2005/8/layout/hierarchy1"/>
    <dgm:cxn modelId="{D3342005-A4E0-4861-8EE1-46C9A4D5D83F}" type="presParOf" srcId="{BEBE7D35-7C27-4F15-9C18-70F828E89B14}" destId="{D3F359B2-D79D-42ED-B696-9629016DE3DA}" srcOrd="0" destOrd="0" presId="urn:microsoft.com/office/officeart/2005/8/layout/hierarchy1"/>
    <dgm:cxn modelId="{DB28ADAB-C925-43DD-9C22-6D91D2EC63A2}" type="presParOf" srcId="{D3F359B2-D79D-42ED-B696-9629016DE3DA}" destId="{EA1BC898-A6E4-4025-A9B6-E87E00EC6A76}" srcOrd="0" destOrd="0" presId="urn:microsoft.com/office/officeart/2005/8/layout/hierarchy1"/>
    <dgm:cxn modelId="{6A155F5F-AD45-4608-9E7D-39C54283B8CB}" type="presParOf" srcId="{D3F359B2-D79D-42ED-B696-9629016DE3DA}" destId="{B54C8B1A-62B4-4A52-B881-3903540C4040}" srcOrd="1" destOrd="0" presId="urn:microsoft.com/office/officeart/2005/8/layout/hierarchy1"/>
    <dgm:cxn modelId="{BD821979-A681-4284-97D2-938802D46DDF}" type="presParOf" srcId="{BEBE7D35-7C27-4F15-9C18-70F828E89B14}" destId="{67523C3D-AA6F-48CB-BAC0-FC139B44924F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D7AD25-4CEA-484B-903A-E988751A9071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54BE53A-48CA-4D94-9D42-5907BAC71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bg2">
                    <a:lumMod val="25000"/>
                  </a:schemeClr>
                </a:solidFill>
              </a:rPr>
              <a:t>Четырёхугольники</a:t>
            </a:r>
            <a:endParaRPr lang="ru-RU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2674913"/>
          </a:xfrm>
        </p:spPr>
        <p:txBody>
          <a:bodyPr>
            <a:normAutofit fontScale="85000" lnSpcReduction="20000"/>
          </a:bodyPr>
          <a:lstStyle/>
          <a:p>
            <a:endParaRPr lang="ru-RU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Автор: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</a:rPr>
              <a:t>Ю.А.Овчарова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учитель математики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sz="2100" b="1" dirty="0" smtClean="0">
                <a:solidFill>
                  <a:schemeClr val="tx1"/>
                </a:solidFill>
              </a:rPr>
              <a:t>СОШ№288,Г.Заозёрск, Мурманская область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077" name="Picture 5" descr="C:\Users\юлия\AppData\Local\Microsoft\Windows\INetCache\IE\2FKC5F0B\120px-Triangle_sphérique.svg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631900">
            <a:off x="464263" y="249926"/>
            <a:ext cx="2428892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14422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Иерархия четырёхугольников.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5429264"/>
            <a:ext cx="2000264" cy="1143008"/>
          </a:xfrm>
          <a:prstGeom prst="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Квадрат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</a:t>
            </a:r>
          </a:p>
          <a:p>
            <a:pPr algn="ctr">
              <a:buNone/>
            </a:pPr>
            <a:endParaRPr lang="ru-RU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buNone/>
            </a:pPr>
            <a:endParaRPr lang="ru-RU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ЖЕЛАЮ УСПЕХА!</a:t>
            </a:r>
            <a:endParaRPr lang="ru-RU" sz="7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7200" dirty="0" smtClean="0">
                <a:solidFill>
                  <a:srgbClr val="00B050"/>
                </a:solidFill>
              </a:rPr>
              <a:t>МОЛОДЦЫ!</a:t>
            </a:r>
            <a:endParaRPr lang="ru-RU" sz="7200" dirty="0">
              <a:solidFill>
                <a:srgbClr val="00B050"/>
              </a:solidFill>
            </a:endParaRPr>
          </a:p>
        </p:txBody>
      </p:sp>
      <p:pic>
        <p:nvPicPr>
          <p:cNvPr id="2050" name="Picture 2" descr="C:\Users\юлия\AppData\Local\Microsoft\Windows\INetCache\IE\2FKC5F0B\geometria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36978">
            <a:off x="6303380" y="4063585"/>
            <a:ext cx="2517223" cy="22947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428604"/>
            <a:ext cx="1571636" cy="14287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643570" y="428604"/>
            <a:ext cx="2714644" cy="107157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араллелограмм 5"/>
          <p:cNvSpPr/>
          <p:nvPr/>
        </p:nvSpPr>
        <p:spPr>
          <a:xfrm>
            <a:off x="642910" y="3357562"/>
            <a:ext cx="1928826" cy="1357322"/>
          </a:xfrm>
          <a:prstGeom prst="parallelogram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омб 8"/>
          <p:cNvSpPr/>
          <p:nvPr/>
        </p:nvSpPr>
        <p:spPr>
          <a:xfrm>
            <a:off x="6143636" y="4143380"/>
            <a:ext cx="2143140" cy="2286016"/>
          </a:xfrm>
          <a:prstGeom prst="diamond">
            <a:avLst/>
          </a:prstGeom>
          <a:solidFill>
            <a:srgbClr val="0F04E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4" name="Группа 23"/>
          <p:cNvGrpSpPr/>
          <p:nvPr/>
        </p:nvGrpSpPr>
        <p:grpSpPr>
          <a:xfrm>
            <a:off x="3000364" y="3214686"/>
            <a:ext cx="2399101" cy="2707356"/>
            <a:chOff x="6215073" y="3988602"/>
            <a:chExt cx="2399101" cy="2707356"/>
          </a:xfrm>
        </p:grpSpPr>
        <p:sp>
          <p:nvSpPr>
            <p:cNvPr id="20" name="Равнобедренный треугольник 19"/>
            <p:cNvSpPr/>
            <p:nvPr/>
          </p:nvSpPr>
          <p:spPr>
            <a:xfrm>
              <a:off x="6215073" y="4071941"/>
              <a:ext cx="2399101" cy="2624017"/>
            </a:xfrm>
            <a:prstGeom prst="triangl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Равнобедренный треугольник 20"/>
            <p:cNvSpPr/>
            <p:nvPr/>
          </p:nvSpPr>
          <p:spPr>
            <a:xfrm rot="20629208">
              <a:off x="6406548" y="3988602"/>
              <a:ext cx="1407923" cy="1574410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 rot="1485568">
              <a:off x="6978073" y="4108034"/>
              <a:ext cx="1409725" cy="974635"/>
            </a:xfrm>
            <a:prstGeom prst="triangle">
              <a:avLst>
                <a:gd name="adj" fmla="val 10474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5" name="Блок-схема: ручной ввод 24"/>
          <p:cNvSpPr/>
          <p:nvPr/>
        </p:nvSpPr>
        <p:spPr>
          <a:xfrm rot="5400000">
            <a:off x="6286512" y="1928802"/>
            <a:ext cx="1714512" cy="2000264"/>
          </a:xfrm>
          <a:prstGeom prst="flowChartManualInpu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Трапеция 6"/>
          <p:cNvSpPr/>
          <p:nvPr/>
        </p:nvSpPr>
        <p:spPr>
          <a:xfrm>
            <a:off x="3214678" y="1714488"/>
            <a:ext cx="2000264" cy="1643074"/>
          </a:xfrm>
          <a:prstGeom prst="trapezoid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914400" y="1285860"/>
            <a:ext cx="8229600" cy="4525963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Ø"/>
            </a:pPr>
            <a:r>
              <a:rPr lang="ru-RU" sz="2500" b="1" dirty="0" smtClean="0"/>
              <a:t>У параллелограмма противоположные углы равны.</a:t>
            </a:r>
          </a:p>
          <a:p>
            <a:pPr lvl="0">
              <a:buFont typeface="Wingdings" pitchFamily="2" charset="2"/>
              <a:buChar char="Ø"/>
            </a:pPr>
            <a:r>
              <a:rPr lang="ru-RU" sz="2500" b="1" dirty="0" smtClean="0"/>
              <a:t>В параллелограмме сумма любых двух последовательных углов равна 180</a:t>
            </a:r>
            <a:r>
              <a:rPr lang="ru-RU" sz="2500" b="1" baseline="30000" dirty="0" smtClean="0"/>
              <a:t>0</a:t>
            </a:r>
            <a:r>
              <a:rPr lang="ru-RU" sz="2500" b="1" dirty="0" smtClean="0"/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ru-RU" sz="2500" b="1" dirty="0" smtClean="0"/>
              <a:t>Диагонали равны только у прямоугольника.</a:t>
            </a:r>
          </a:p>
          <a:p>
            <a:pPr lvl="0">
              <a:buFont typeface="Wingdings" pitchFamily="2" charset="2"/>
              <a:buChar char="Ø"/>
            </a:pPr>
            <a:r>
              <a:rPr lang="ru-RU" sz="2500" b="1" dirty="0" smtClean="0"/>
              <a:t>В ромбе диагонали равны.</a:t>
            </a:r>
          </a:p>
          <a:p>
            <a:pPr lvl="0">
              <a:buFont typeface="Wingdings" pitchFamily="2" charset="2"/>
              <a:buChar char="Ø"/>
            </a:pPr>
            <a:r>
              <a:rPr lang="ru-RU" sz="2500" b="1" dirty="0" smtClean="0"/>
              <a:t>Квадрат можно назвать ромбом.</a:t>
            </a:r>
          </a:p>
          <a:p>
            <a:pPr lvl="0">
              <a:buFont typeface="Wingdings" pitchFamily="2" charset="2"/>
              <a:buChar char="Ø"/>
            </a:pPr>
            <a:r>
              <a:rPr lang="ru-RU" sz="2500" b="1" dirty="0" smtClean="0"/>
              <a:t>В квадрате диагонали при пересечении образуют прямые углы.</a:t>
            </a:r>
          </a:p>
          <a:p>
            <a:pPr lvl="0">
              <a:buFont typeface="Wingdings" pitchFamily="2" charset="2"/>
              <a:buChar char="Ø"/>
            </a:pPr>
            <a:r>
              <a:rPr lang="ru-RU" sz="2500" b="1" dirty="0" smtClean="0"/>
              <a:t>В ромбе все углы и стороны равны.</a:t>
            </a:r>
          </a:p>
          <a:p>
            <a:pPr lvl="0">
              <a:buFont typeface="Wingdings" pitchFamily="2" charset="2"/>
              <a:buChar char="Ø"/>
            </a:pPr>
            <a:r>
              <a:rPr lang="ru-RU" sz="2500" b="1" dirty="0" smtClean="0"/>
              <a:t>Диагонали прямоугольника делят его углы пополам.</a:t>
            </a:r>
            <a:endParaRPr lang="ru-RU" sz="2500" b="1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dirty="0" smtClean="0"/>
              <a:t> Дом ОБМАНЩИКОВ.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ОБЩЕЖИТИЕ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1643050"/>
            <a:ext cx="1857388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dirty="0" smtClean="0">
                <a:solidFill>
                  <a:srgbClr val="FFFF00"/>
                </a:solidFill>
              </a:rPr>
              <a:t>1</a:t>
            </a:r>
            <a:endParaRPr lang="ru-RU" sz="8800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86314" y="1500174"/>
            <a:ext cx="3071834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dirty="0" smtClean="0">
                <a:solidFill>
                  <a:srgbClr val="FFFF00"/>
                </a:solidFill>
              </a:rPr>
              <a:t>2</a:t>
            </a:r>
            <a:endParaRPr lang="ru-RU" sz="8800" dirty="0">
              <a:solidFill>
                <a:srgbClr val="FFFF00"/>
              </a:solidFill>
            </a:endParaRPr>
          </a:p>
        </p:txBody>
      </p:sp>
      <p:sp>
        <p:nvSpPr>
          <p:cNvPr id="6" name="Ромб 5"/>
          <p:cNvSpPr/>
          <p:nvPr/>
        </p:nvSpPr>
        <p:spPr>
          <a:xfrm>
            <a:off x="1428728" y="3714752"/>
            <a:ext cx="2071702" cy="250033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dirty="0" smtClean="0">
                <a:solidFill>
                  <a:srgbClr val="FFFF00"/>
                </a:solidFill>
              </a:rPr>
              <a:t>3</a:t>
            </a:r>
            <a:endParaRPr lang="ru-RU" sz="8800" dirty="0">
              <a:solidFill>
                <a:srgbClr val="FFFF00"/>
              </a:solidFill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4857752" y="4143380"/>
            <a:ext cx="2643206" cy="170021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dirty="0" smtClean="0">
                <a:solidFill>
                  <a:srgbClr val="FFFF00"/>
                </a:solidFill>
              </a:rPr>
              <a:t>4</a:t>
            </a:r>
            <a:endParaRPr lang="ru-RU" sz="8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285720" y="500042"/>
          <a:ext cx="8429652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«Кто быстрее?»</a:t>
            </a:r>
            <a:endParaRPr lang="ru-RU" dirty="0"/>
          </a:p>
        </p:txBody>
      </p:sp>
      <p:pic>
        <p:nvPicPr>
          <p:cNvPr id="1026" name="Picture 2" descr="C:\Users\юлия\Pictures\Сканы\Скан_20150124 (2)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135408"/>
            <a:ext cx="7286676" cy="55705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1500166" y="2000240"/>
            <a:ext cx="5572164" cy="4071966"/>
            <a:chOff x="1500166" y="2000240"/>
            <a:chExt cx="5572164" cy="4071966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1500166" y="2428868"/>
              <a:ext cx="5572164" cy="3643338"/>
              <a:chOff x="1500166" y="2428868"/>
              <a:chExt cx="5572164" cy="3643338"/>
            </a:xfrm>
          </p:grpSpPr>
          <p:sp>
            <p:nvSpPr>
              <p:cNvPr id="4" name="Трапеция 3"/>
              <p:cNvSpPr/>
              <p:nvPr/>
            </p:nvSpPr>
            <p:spPr>
              <a:xfrm>
                <a:off x="1785918" y="2428868"/>
                <a:ext cx="5286412" cy="2857520"/>
              </a:xfrm>
              <a:prstGeom prst="trapezoid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>
                    <a:solidFill>
                      <a:schemeClr val="tx1"/>
                    </a:solidFill>
                  </a:rPr>
                  <a:t> </a:t>
                </a:r>
                <a:endParaRPr lang="ru-RU" dirty="0"/>
              </a:p>
            </p:txBody>
          </p:sp>
          <p:sp>
            <p:nvSpPr>
              <p:cNvPr id="5" name="Дуга 4"/>
              <p:cNvSpPr/>
              <p:nvPr/>
            </p:nvSpPr>
            <p:spPr>
              <a:xfrm>
                <a:off x="1500166" y="4500570"/>
                <a:ext cx="1000132" cy="1571636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Дуга 8"/>
            <p:cNvSpPr/>
            <p:nvPr/>
          </p:nvSpPr>
          <p:spPr>
            <a:xfrm rot="10800000">
              <a:off x="5929322" y="2000240"/>
              <a:ext cx="1000132" cy="857256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Задача1: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Трапеция.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4500570"/>
            <a:ext cx="785818" cy="428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dirty="0" smtClean="0">
                <a:solidFill>
                  <a:schemeClr val="tx1"/>
                </a:solidFill>
              </a:rPr>
              <a:t>0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143504" y="2714620"/>
            <a:ext cx="785818" cy="428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170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уппа 30"/>
          <p:cNvGrpSpPr/>
          <p:nvPr/>
        </p:nvGrpSpPr>
        <p:grpSpPr>
          <a:xfrm>
            <a:off x="1857356" y="2571744"/>
            <a:ext cx="5286412" cy="2858314"/>
            <a:chOff x="1785918" y="2428868"/>
            <a:chExt cx="5286412" cy="2858314"/>
          </a:xfrm>
        </p:grpSpPr>
        <p:grpSp>
          <p:nvGrpSpPr>
            <p:cNvPr id="24" name="Группа 23"/>
            <p:cNvGrpSpPr/>
            <p:nvPr/>
          </p:nvGrpSpPr>
          <p:grpSpPr>
            <a:xfrm>
              <a:off x="1785918" y="2428868"/>
              <a:ext cx="5286412" cy="2858314"/>
              <a:chOff x="1785918" y="2428868"/>
              <a:chExt cx="5286412" cy="2858314"/>
            </a:xfrm>
          </p:grpSpPr>
          <p:sp>
            <p:nvSpPr>
              <p:cNvPr id="7" name="Трапеция 6"/>
              <p:cNvSpPr/>
              <p:nvPr/>
            </p:nvSpPr>
            <p:spPr>
              <a:xfrm>
                <a:off x="1785918" y="2428868"/>
                <a:ext cx="5286412" cy="2857520"/>
              </a:xfrm>
              <a:prstGeom prst="trapezoid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>
                    <a:solidFill>
                      <a:schemeClr val="tx1"/>
                    </a:solidFill>
                  </a:rPr>
                  <a:t> </a:t>
                </a:r>
                <a:endParaRPr lang="ru-RU" dirty="0"/>
              </a:p>
            </p:txBody>
          </p:sp>
          <p:cxnSp>
            <p:nvCxnSpPr>
              <p:cNvPr id="22" name="Прямая соединительная линия 21"/>
              <p:cNvCxnSpPr/>
              <p:nvPr/>
            </p:nvCxnSpPr>
            <p:spPr>
              <a:xfrm rot="5400000">
                <a:off x="1071538" y="3857628"/>
                <a:ext cx="285752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Прямая соединительная линия 28"/>
            <p:cNvCxnSpPr/>
            <p:nvPr/>
          </p:nvCxnSpPr>
          <p:spPr>
            <a:xfrm rot="16200000" flipH="1">
              <a:off x="4964909" y="3821909"/>
              <a:ext cx="2857520" cy="71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Задача 2: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Трапеция.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000232" y="5000636"/>
            <a:ext cx="500066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929058" y="2143116"/>
            <a:ext cx="857256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 см 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2643174" y="3500438"/>
            <a:ext cx="78581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4см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   Четырёхугольники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dirty="0" smtClean="0"/>
              <a:t>  Параллелограмм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dirty="0" smtClean="0"/>
              <a:t> Прямоугольник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dirty="0" smtClean="0"/>
              <a:t> Ромб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dirty="0" smtClean="0"/>
              <a:t> Квадрат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dirty="0" smtClean="0"/>
              <a:t> Трапеция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Круги Эйлера.</a:t>
            </a:r>
            <a:endParaRPr lang="ru-RU" dirty="0"/>
          </a:p>
        </p:txBody>
      </p:sp>
      <p:grpSp>
        <p:nvGrpSpPr>
          <p:cNvPr id="17" name="Группа 16"/>
          <p:cNvGrpSpPr/>
          <p:nvPr/>
        </p:nvGrpSpPr>
        <p:grpSpPr>
          <a:xfrm>
            <a:off x="3509874" y="1312896"/>
            <a:ext cx="5357850" cy="5072074"/>
            <a:chOff x="2214546" y="1142984"/>
            <a:chExt cx="5357850" cy="5072074"/>
          </a:xfrm>
        </p:grpSpPr>
        <p:sp>
          <p:nvSpPr>
            <p:cNvPr id="4" name="Овал 3"/>
            <p:cNvSpPr/>
            <p:nvPr/>
          </p:nvSpPr>
          <p:spPr>
            <a:xfrm>
              <a:off x="2214546" y="1142984"/>
              <a:ext cx="5357850" cy="507207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2571736" y="1857364"/>
              <a:ext cx="2857520" cy="278608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4857752" y="4071942"/>
              <a:ext cx="2000264" cy="1571636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3714744" y="2428868"/>
              <a:ext cx="1571636" cy="150019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2714612" y="2500306"/>
              <a:ext cx="1571636" cy="1500198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3714744" y="2714620"/>
              <a:ext cx="571504" cy="1071570"/>
            </a:xfrm>
            <a:prstGeom prst="ellipse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642910" y="1643050"/>
            <a:ext cx="357190" cy="2857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42910" y="2071678"/>
            <a:ext cx="357190" cy="28575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42910" y="2500306"/>
            <a:ext cx="357190" cy="28575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42910" y="2928934"/>
            <a:ext cx="357190" cy="28575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42910" y="3429000"/>
            <a:ext cx="357190" cy="285752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42910" y="3857628"/>
            <a:ext cx="357190" cy="28575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196</TotalTime>
  <Words>138</Words>
  <Application>Microsoft Office PowerPoint</Application>
  <PresentationFormat>Экран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Четырёхугольники</vt:lpstr>
      <vt:lpstr>Слайд 2</vt:lpstr>
      <vt:lpstr> Дом ОБМАНЩИКОВ.</vt:lpstr>
      <vt:lpstr>ОБЩЕЖИТИЕ</vt:lpstr>
      <vt:lpstr>Слайд 5</vt:lpstr>
      <vt:lpstr>«Кто быстрее?»</vt:lpstr>
      <vt:lpstr>Трапеция.</vt:lpstr>
      <vt:lpstr>Трапеция.</vt:lpstr>
      <vt:lpstr> Круги Эйлера.</vt:lpstr>
      <vt:lpstr>Иерархия четырёхугольников.</vt:lpstr>
      <vt:lpstr>    МОЛОДЦЫ!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Четырёхугольники</dc:title>
  <dc:creator>oua@mail.ru</dc:creator>
  <cp:lastModifiedBy>oua@mail.ru</cp:lastModifiedBy>
  <cp:revision>21</cp:revision>
  <dcterms:created xsi:type="dcterms:W3CDTF">2015-01-22T20:51:25Z</dcterms:created>
  <dcterms:modified xsi:type="dcterms:W3CDTF">2015-01-24T13:28:06Z</dcterms:modified>
</cp:coreProperties>
</file>