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F17D9E-F9A6-48B0-B244-7C2FDFA3DDC1}" type="datetimeFigureOut">
              <a:rPr lang="ru-RU" smtClean="0"/>
              <a:t>29.01.2015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4E3CA67-FF5D-4009-9EED-D81900BD0CCF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Обучение технике спринтерского бега в школе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077072"/>
            <a:ext cx="4968552" cy="1008112"/>
          </a:xfrm>
        </p:spPr>
        <p:txBody>
          <a:bodyPr>
            <a:normAutofit/>
          </a:bodyPr>
          <a:lstStyle/>
          <a:p>
            <a:r>
              <a:rPr lang="ru-RU" dirty="0" smtClean="0"/>
              <a:t>Методическая разработка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966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Обучение технике спринтерского бега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Технику бега принято делить на следующие фазы:</a:t>
            </a:r>
          </a:p>
          <a:p>
            <a:r>
              <a:rPr lang="ru-RU" dirty="0" smtClean="0"/>
              <a:t>Старт</a:t>
            </a:r>
          </a:p>
          <a:p>
            <a:r>
              <a:rPr lang="ru-RU" dirty="0" smtClean="0"/>
              <a:t>Стартовый разгон</a:t>
            </a:r>
          </a:p>
          <a:p>
            <a:r>
              <a:rPr lang="ru-RU" dirty="0" smtClean="0"/>
              <a:t>Бег по дистанции</a:t>
            </a:r>
          </a:p>
          <a:p>
            <a:r>
              <a:rPr lang="ru-RU" dirty="0" smtClean="0"/>
              <a:t>Финиширование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762" y="3809308"/>
            <a:ext cx="3744416" cy="2406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5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4797152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1600" b="1" dirty="0" smtClean="0">
                <a:effectLst/>
                <a:latin typeface="Arial"/>
                <a:ea typeface="Times New Roman"/>
                <a:cs typeface="Times New Roman"/>
              </a:rPr>
              <a:t>Методика обучения технике высокого старта</a:t>
            </a:r>
            <a:r>
              <a:rPr lang="ru-RU" sz="1100" b="1" dirty="0">
                <a:ea typeface="Calibri"/>
                <a:cs typeface="Times New Roman"/>
              </a:rPr>
              <a:t/>
            </a:r>
            <a:br>
              <a:rPr lang="ru-RU" sz="1100" b="1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По команде: «На старт!» учащийся подходит к стартовой линии, ставит сильнейшую </a:t>
            </a: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ногу </a:t>
            </a:r>
            <a:r>
              <a:rPr lang="ru-RU" sz="1600" dirty="0" smtClean="0">
                <a:ea typeface="Calibri"/>
                <a:cs typeface="Times New Roman"/>
              </a:rPr>
              <a:t/>
            </a:r>
            <a:br>
              <a:rPr lang="ru-RU" sz="1600" dirty="0" smtClean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носком </a:t>
            </a: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к линии, не переступая ее, другую отставляет назад, упираясь носком в грунт.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Плечо и рука, разноименные выставленной вперед ноге, выносятся вперед, другая рука 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отведена назад. 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По команде: «Внимание</a:t>
            </a:r>
            <a:r>
              <a:rPr lang="ru-RU" sz="1600" b="1" dirty="0" smtClean="0">
                <a:effectLst/>
                <a:latin typeface="Arial"/>
                <a:ea typeface="Times New Roman"/>
                <a:cs typeface="Times New Roman"/>
              </a:rPr>
              <a:t>!</a:t>
            </a: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»</a:t>
            </a:r>
            <a:r>
              <a:rPr lang="ru-RU" sz="1600" b="1" dirty="0" smtClean="0">
                <a:effectLst/>
                <a:latin typeface="Arial"/>
                <a:ea typeface="Times New Roman"/>
                <a:cs typeface="Times New Roman"/>
              </a:rPr>
              <a:t> </a:t>
            </a: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ученик сгибает обе ноги таким образом, чтобы вес тела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распределялся в направлении впереди стоящей ноги (туловище наклонено вперед).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По команде: «Марш!» ученик отталкивается от грунта впереди стоящей ногой, 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маховая нога (сзади стоящая) активно выносится вперед от бедра, руки работают 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r>
              <a:rPr lang="ru-RU" sz="1600" dirty="0" smtClean="0">
                <a:effectLst/>
                <a:latin typeface="Arial"/>
                <a:ea typeface="Times New Roman"/>
                <a:cs typeface="Times New Roman"/>
              </a:rPr>
              <a:t>перекрестно.</a:t>
            </a:r>
            <a:r>
              <a:rPr lang="ru-RU" sz="1600" dirty="0">
                <a:ea typeface="Calibri"/>
                <a:cs typeface="Times New Roman"/>
              </a:rPr>
              <a:t/>
            </a:r>
            <a:br>
              <a:rPr lang="ru-RU" sz="1600" dirty="0">
                <a:ea typeface="Calibri"/>
                <a:cs typeface="Times New Roman"/>
              </a:rPr>
            </a:br>
            <a:endParaRPr lang="ru-RU" sz="1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825651"/>
              </p:ext>
            </p:extLst>
          </p:nvPr>
        </p:nvGraphicFramePr>
        <p:xfrm>
          <a:off x="457200" y="3360261"/>
          <a:ext cx="8229600" cy="365760"/>
        </p:xfrm>
        <a:graphic>
          <a:graphicData uri="http://schemas.openxmlformats.org/drawingml/2006/table">
            <a:tbl>
              <a:tblPr/>
              <a:tblGrid>
                <a:gridCol w="8229600"/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077072"/>
            <a:ext cx="3312368" cy="2024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16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Особенности спринтерского бега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1000" b="1" dirty="0" smtClean="0"/>
          </a:p>
          <a:p>
            <a:r>
              <a:rPr lang="ru-RU" sz="1800" dirty="0" smtClean="0"/>
              <a:t>Спринтерский бег, несмотря на его кажущуюся простоту, − это одна из наиболее сложных дисциплин в беге. За короткий промежуток времени, который спортсмен проводит на дистанции, он должен выложиться полностью, продемонстрировать свои лучшие скоростные качества и отличную координацию движений.</a:t>
            </a:r>
          </a:p>
          <a:p>
            <a:r>
              <a:rPr lang="ru-RU" sz="1800" dirty="0" smtClean="0"/>
              <a:t>Чтобы одержать победу в соревновании, необходимо пройти дистанцию на самой высокой скорости, не снижая ее до самого финиша. Такие забеги требуют высокой скоростной выносливости, умения ориентироваться на дорожке и соблюдения правил техники бега на короткие дистанции.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1614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Польза для здоровья от спринтерского бега следующая: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Выработка выносливости, координации движений и ловкости;</a:t>
            </a:r>
            <a:endParaRPr lang="ru-RU" sz="12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Нагрузка на сердце позволяет эффективно тренировать всю сердечно сосудистую систему, однако перед началом занятий рекомендуется провести обследование у врача для получения разрешения занятий именно таким видом бега. Для спринта необходимо иметь хорошую физическую форму и беговую подготовку.</a:t>
            </a:r>
            <a:endParaRPr lang="ru-RU" sz="12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Эффективность работы легких вследствие высокой нагрузки позволяет снабдить кислородом все органы и ткани вашего организма, а также наиболее активно вывести продукты обмена и шлаки.</a:t>
            </a:r>
            <a:endParaRPr lang="ru-RU" sz="1200" dirty="0"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SzPts val="1000"/>
              <a:buFont typeface="Symbol"/>
              <a:buChar char=""/>
              <a:tabLst>
                <a:tab pos="457200" algn="l"/>
              </a:tabLst>
            </a:pPr>
            <a:r>
              <a:rPr lang="ru-RU" sz="1400" dirty="0" smtClean="0">
                <a:effectLst/>
                <a:latin typeface="Times New Roman"/>
                <a:ea typeface="Times New Roman"/>
                <a:cs typeface="Times New Roman"/>
              </a:rPr>
              <a:t>Поднятие тонуса мышц и поддержание их в максимально развитом и развитом состоянии также является следствием занятий спринтерским бегом.</a:t>
            </a:r>
            <a:endParaRPr lang="ru-RU" sz="1200" dirty="0">
              <a:ea typeface="Calibri"/>
              <a:cs typeface="Times New Roman"/>
            </a:endParaRPr>
          </a:p>
          <a:p>
            <a:r>
              <a:rPr lang="ru-RU" sz="1400" dirty="0" smtClean="0">
                <a:effectLst/>
                <a:latin typeface="Times New Roman"/>
                <a:ea typeface="Times New Roman"/>
              </a:rPr>
              <a:t>Спринтерский бег очень полезен с целью похудения, поскольку такой уровень нагрузки способствует скорейшему сжиганию жировых отложений в вашем теле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01888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</TotalTime>
  <Words>242</Words>
  <Application>Microsoft Office PowerPoint</Application>
  <PresentationFormat>Экран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Обучение технике спринтерского бега в школе</vt:lpstr>
      <vt:lpstr>Обучение технике спринтерского бега</vt:lpstr>
      <vt:lpstr>Методика обучения технике высокого старта По команде: «На старт!» учащийся подходит к стартовой линии, ставит сильнейшую ногу  носком к линии, не переступая ее, другую отставляет назад, упираясь носком в грунт. Плечо и рука, разноименные выставленной вперед ноге, выносятся вперед, другая рука  отведена назад.  По команде: «Внимание!» ученик сгибает обе ноги таким образом, чтобы вес тела распределялся в направлении впереди стоящей ноги (туловище наклонено вперед). По команде: «Марш!» ученик отталкивается от грунта впереди стоящей ногой,  маховая нога (сзади стоящая) активно выносится вперед от бедра, руки работают  перекрестно. </vt:lpstr>
      <vt:lpstr>Особенности спринтерского бега</vt:lpstr>
      <vt:lpstr>Польза для здоровья от спринтерского бега следующая: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технике спринтерского бега в школе</dc:title>
  <dc:creator>User</dc:creator>
  <cp:lastModifiedBy>Масяня</cp:lastModifiedBy>
  <cp:revision>6</cp:revision>
  <dcterms:created xsi:type="dcterms:W3CDTF">2015-01-27T18:32:39Z</dcterms:created>
  <dcterms:modified xsi:type="dcterms:W3CDTF">2015-01-29T12:43:09Z</dcterms:modified>
</cp:coreProperties>
</file>