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E67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0" autoAdjust="0"/>
    <p:restoredTop sz="94660"/>
  </p:normalViewPr>
  <p:slideViewPr>
    <p:cSldViewPr>
      <p:cViewPr varScale="1">
        <p:scale>
          <a:sx n="59" d="100"/>
          <a:sy n="5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lorowanka-nuty_8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7300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>
          <a:xfrm>
            <a:off x="1428728" y="97770"/>
            <a:ext cx="6286544" cy="1831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71942"/>
            <a:ext cx="5915044" cy="128588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28868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F419-9A77-4768-9EB0-ACE867CF2B0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fisha.altune.ru/fony-dlya-prezentacii-powerpoint-detskie.html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Даргомыжский: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и творчество великого композитора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 или внеклассному мероприятию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05066"/>
            <a:ext cx="1309686" cy="130968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опера «Эсмеральда»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6085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Побывав на репетициях готовившейся к постановке оперы Глинки «Жизнь за царя», Даргомыжский задумал самостоятельно написать своё первое крупное сценическое произведение. Выбор сюжета пал на драму Виктора Гюго «Лукреция Борджиа».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Однако вскоре Даргомыжский меняет литературный источник и обращается к другому произведению того же автора -  «Собор Парижской Богоматери», популярному в то время в России.  Так в 1841 году  появилась первая опера Даргомыжского «Эсмеральда», пролежавшая в дирекции императорских театров несколько лет.  После премьеры в 1848 году быстро сошла со сцены и была всеми забыта.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94920" cy="779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путешествие в Европу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5122912" cy="4680519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1843 году композитор уходит в отставку, а вскоре (1844) уезжает за границу, где несколько месяцев проводит в Берлине, Брюсселе, Париже и Вене. Он знакомится с музыковедом Франсуа-Жозефом Фети, скрипачом Анри Вьётаном и ведущими европейскими композиторами того времени: Обером, Доницетти, Галеви, Мейербером. Вернувшись в 1845 году в Россию, композитор увлекся изучением русского музыкального фольклора, элементы которого ярко проявились в романсах и песнях, написанных в этот период: «Душечка-девица», «Лихорадушка», «Мельник», а также в опере «Русалка», которую композитор начал писать в 1848 году.</a:t>
            </a:r>
          </a:p>
          <a:p>
            <a:endParaRPr lang="ru-RU" sz="1900" dirty="0"/>
          </a:p>
        </p:txBody>
      </p:sp>
      <p:pic>
        <p:nvPicPr>
          <p:cNvPr id="6148" name="Picture 4" descr="C:\Users\5555\Desktop\об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1289164" cy="1695500"/>
          </a:xfrm>
          <a:prstGeom prst="rect">
            <a:avLst/>
          </a:prstGeom>
          <a:noFill/>
        </p:spPr>
      </p:pic>
      <p:pic>
        <p:nvPicPr>
          <p:cNvPr id="6149" name="Picture 5" descr="C:\Users\5555\Desktop\7730137d84fe5d07b6cac3d523eb87b1-35403-700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052736"/>
            <a:ext cx="1296144" cy="1800200"/>
          </a:xfrm>
          <a:prstGeom prst="rect">
            <a:avLst/>
          </a:prstGeom>
          <a:noFill/>
        </p:spPr>
      </p:pic>
      <p:pic>
        <p:nvPicPr>
          <p:cNvPr id="6150" name="Picture 6" descr="C:\Users\5555\Desktop\галев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24944"/>
            <a:ext cx="1403573" cy="1656184"/>
          </a:xfrm>
          <a:prstGeom prst="rect">
            <a:avLst/>
          </a:prstGeom>
          <a:noFill/>
        </p:spPr>
      </p:pic>
      <p:pic>
        <p:nvPicPr>
          <p:cNvPr id="6151" name="Picture 7" descr="C:\Users\5555\Desktop\мейерб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861048"/>
            <a:ext cx="1209162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8896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«Русалка»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5194920" cy="417646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создавалась в период 1848—1855 годов. В основе - сюжет одноимённой трагедии в стихах А. С. Пушкина. Даргомыжский сам адаптировал пушкинские стихи в либретто и сочинил окончание сюжета (у Пушкина произведение не окончено).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Премьера «Русалки» состоялась 4 (16) мая 1856 года в Петербурге. Крупнейший русский музыкальный критик того времени Александр Серов отозвался на неё масштабной положительной рецензией в «Театральном музыкальном вестнике».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5555\Desktop\70653267_1297657065_darg3_rusa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001823" cy="2016224"/>
          </a:xfrm>
          <a:prstGeom prst="rect">
            <a:avLst/>
          </a:prstGeom>
          <a:noFill/>
        </p:spPr>
      </p:pic>
      <p:pic>
        <p:nvPicPr>
          <p:cNvPr id="7171" name="Picture 3" descr="D:\информация\Информация\Юрова С.А. работа\Котовская ДШИ\конкурсы\конкурсы 2014-15\Открытый урок 2014-2015\материалы для подготовки\фотографии\19_Даргомыжский (Русалка) 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3053324" cy="22899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70984" cy="7796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Общественная работа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5"/>
            <a:ext cx="5698976" cy="42484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некоторое время композитор сближается с демократическим кружком писателей, принимает участие в издании сатирического журнала «Искра», пишет несколько песен на стихи одного из главных его участников, поэта Василия Курочкина.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1859 году его избирают в руководство только что основанного Петербургского отделения Русского музыкального общества. Он знакомится с группой молодых композиторов, центральной фигурой среди которых был Милей Алексеевич Балакирев (эта группа позднее станет «Могучей кучкой»).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5555\Desktop\d4f5ea84fd45996074b2dfe556245b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80728"/>
            <a:ext cx="2432702" cy="3240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808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«Каменный гость»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618856" cy="42981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Даргомыжский задумывает написать новую оперу.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композитора останавливается на третьей из «Маленьких трагедий» Пушкина — «Каменном госте».  Работа над ней затянулась на несколько лет. Она прерывалась второй заграничной поездкой композитора в Европу. Вернувшись в Россию, вдохновлённый успехом своих сочинений за границей, Даргомыжский с новыми силами берётся за сочинение «Каменного гостя».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информация\Информация\Юрова С.А. работа\Котовская ДШИ\конкурсы\конкурсы 2014-15\Открытый урок 2014-2015\материалы для подготовки\фотографии\31_Н. Н. Рождественский - Дон Жуан (Каменный гость А. Даргомыж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178" y="273050"/>
            <a:ext cx="1964166" cy="3013515"/>
          </a:xfrm>
          <a:prstGeom prst="rect">
            <a:avLst/>
          </a:prstGeom>
          <a:noFill/>
        </p:spPr>
      </p:pic>
      <p:pic>
        <p:nvPicPr>
          <p:cNvPr id="9219" name="Picture 3" descr="D:\информация\Информация\Юрова С.А. работа\Котовская ДШИ\конкурсы\конкурсы 2014-15\Открытый урок 2014-2015\материалы для подготовки\фотографии\28_Лаура,Каменный гость, А.Даргомыжский (Фото Л.Педенчук) 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628" y="2996952"/>
            <a:ext cx="1918151" cy="2619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94920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«Каменный гость»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273050"/>
            <a:ext cx="2962672" cy="585311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Цезарь Кюи</a:t>
            </a:r>
          </a:p>
          <a:p>
            <a:pPr algn="r">
              <a:buNone/>
            </a:pP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5194920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Язык, который он выбрал для этой оперы — почти полностью построенный на мелодических речитативах с простым аккордовым сопровождением — заинтересовал композиторов «Могучей кучки», и в особенности Цезаря Кюи, искавшего в то время пути для реформирования русского оперного искусства.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написана в новаторском по тем временам стиле: в ней нет ни арий, ни ансамблей (не считая двух небольших вставных романсов Лауры). Она целиком построена на «мелодических речитативах» и декламации, положенной на музыку. Как цель выбора такого языка Даргомыжский ставил не только отражение «драматической правды», но и художественное воспроизведение с помощью музыки человеческой речи со всеми её оттенками и изгибами.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5555\Desktop\кю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724648" cy="33227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22912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«Каменный гость»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Н.А. Римский-Корсаков</a:t>
            </a:r>
          </a:p>
          <a:p>
            <a:pPr algn="r">
              <a:buNone/>
            </a:pP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1"/>
            <a:ext cx="5122912" cy="388843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5(17) января 1869 года Даргомыжский  умер, оставив оперу «Каменный гость» неоконченной.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его завещанию, она была завершена Кюи и оркестрована Римским-Корсаковым.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1872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композиторы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«Могучей кучки» добились постановки оперы на сцене Мариинского театра в Петербурге.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5555\Desktop\75448710_large_4000491_r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721" y="908720"/>
            <a:ext cx="2421526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Даргомыжский похоронен в Некрополе мастеров искусств Тихвинского кладбища, неподалёку от могилы Глинки.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информация\Информация\Юрова С.А. работа\Котовская ДШИ\конкурсы\конкурсы 2014-15\Открытый урок 2014-2015\материалы для подготовки\фотографии\32_могила А.С. Даргомыжск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2360290" cy="3281927"/>
          </a:xfrm>
          <a:prstGeom prst="rect">
            <a:avLst/>
          </a:prstGeom>
          <a:noFill/>
        </p:spPr>
      </p:pic>
      <p:pic>
        <p:nvPicPr>
          <p:cNvPr id="12291" name="Picture 3" descr="D:\информация\Информация\Юрова С.А. работа\Котовская ДШИ\конкурсы\конкурсы 2014-15\Открытый урок 2014-2015\материалы для подготовки\фотографии\Глинка-могил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2448272" cy="3264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творчества композитора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Даргомыжский является создателем первой русской оперы в жанре бытовой психологической драмы («Русалка») и ариозно-декламационного стиля (опера «Каменный гость»).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Большим успехом пользуются камерно-вокальные сочинения Даргомыжского. В ряде произведений этого жанра ярко проявился комический талант композитора («Червяк», «Титулярный советник» и др.)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творчества композитора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546848" cy="41044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оркестра композитором создано четыре произведения: «Болеро» (конец 1830-х), «Баба-Яга», «Казачок» и «Чухонская фантазия» (все — начало 1860-х). Эти произведения являются продолжением традиций симфонической музыки Глинки и одной из основ богатого наследия русской оркестровой музыки, созданного композиторами более позднего времени.</a:t>
            </a:r>
          </a:p>
          <a:p>
            <a:endParaRPr lang="ru-RU" dirty="0"/>
          </a:p>
        </p:txBody>
      </p:sp>
      <p:pic>
        <p:nvPicPr>
          <p:cNvPr id="13314" name="Picture 2" descr="C:\Users\5555\Desktop\1007644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140968"/>
            <a:ext cx="1770317" cy="2376264"/>
          </a:xfrm>
          <a:prstGeom prst="rect">
            <a:avLst/>
          </a:prstGeom>
          <a:noFill/>
        </p:spPr>
      </p:pic>
      <p:pic>
        <p:nvPicPr>
          <p:cNvPr id="13315" name="Picture 3" descr="C:\Users\5555\Desktop\preview_2970572_2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1918342" cy="25609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692697"/>
            <a:ext cx="7762056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выполнена преподавателем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образовательного учреждения дополнительного образования детей «Котовская детская школа искусств»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Юровой Светланой Анатольевной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творчества композитора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834880" cy="40324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XX веке интерес к музыке возродился: оперы А. Даргомыжского ставились в ведущих театрах СССР, оркестровые сочинения вошли в «Антологию русской симфонической музыки», записанную Е. Ф. Светлановым, а романсы стали неотъемлемой частью репертуара певцов. Среди музыковедов, внёсших наибольший вклад в исследование творчества Даргомыжского, наиболее известны А. Н. Дроздов и М. С. Пекелис, автор множества трудов, посвящённых композитору.</a:t>
            </a:r>
          </a:p>
          <a:p>
            <a:endParaRPr lang="ru-RU" dirty="0"/>
          </a:p>
        </p:txBody>
      </p:sp>
      <p:pic>
        <p:nvPicPr>
          <p:cNvPr id="14338" name="Picture 2" descr="C:\Users\5555\Desktop\1000790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196752"/>
            <a:ext cx="1440160" cy="2149493"/>
          </a:xfrm>
          <a:prstGeom prst="rect">
            <a:avLst/>
          </a:prstGeom>
          <a:noFill/>
        </p:spPr>
      </p:pic>
      <p:pic>
        <p:nvPicPr>
          <p:cNvPr id="14340" name="Picture 4" descr="C:\Users\5555\Desktop\03975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18478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Информационные ресурсы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Канн-Новикова Е. Хочу правды. Повесть об Александре Даргомыжском/Рассказы о музыке для школьников. –   1976. – 128 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Козлова Н. Русская музыкальная литература. Третий год обучения. - М.: «Музыка», 2002.- с.66-79.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Шорникова М. Музыкальная литература. Русская музыкальная классика. Третий год обучения. – Ростов-на-Дону: «Феникс», 2008. – с.97-127.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Даргомыжский  Александр Сергеевич. Википедия. 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Заставка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afisha.altune.ru/fony-dlya-prezentacii-powerpoint-detskie.html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Фото, картинки  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://www.yandex.ru/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60648"/>
            <a:ext cx="4392488" cy="151216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«Хочу, чтобы звук прямо выражал слово. Хочу правды» - писал  А.С. Даргомыжский  в одном из своих писем.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информация\Информация\Юрова С.А. работа\Котовская ДШИ\конкурсы\конкурсы 2014-15\Открытый урок 2014-2015\материалы для подготовки\фотографии\07_ А.С. Даргомыж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78424" y="388674"/>
            <a:ext cx="3065983" cy="4077757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4402832" cy="295232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Сергеевич Даргомыжский  - основоположник реалистического направления в русской музыке, последователями которого явились многие композиторы последующих поколений. Один из них -  М.П. Мусоргский назвал Даргомыжского  «великим учителем музыкальной правды».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8856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семьи Даргомыжских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690864" cy="43701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будущего композитора, Сергей Николаевич Даргомыжский, был внебрачным сыном богатого дворянина Василия Алексеевича Ладыженского и владел землями в Смоленской губернии.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Александра Сергеевича Даргомыжского, урождённая княжна Мария Борисовна Козловская, вышла замуж против воли родителей. Она была хорошо образована, писала стихи и небольшие драматические сцены, публиковавшиеся в альманахах и журналах в 1820-е — 30-е годы, живо интересовалась французской культурой.</a:t>
            </a:r>
          </a:p>
          <a:p>
            <a:endParaRPr lang="ru-RU" dirty="0"/>
          </a:p>
        </p:txBody>
      </p:sp>
      <p:pic>
        <p:nvPicPr>
          <p:cNvPr id="3074" name="Picture 2" descr="D:\информация\Информация\Юрова С.А. работа\Котовская ДШИ\конкурсы\конкурсы 2014-15\Открытый урок 2014-2015\материалы для подготовки\фотографии\001Сергей Никола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2016224" cy="2399306"/>
          </a:xfrm>
          <a:prstGeom prst="rect">
            <a:avLst/>
          </a:prstGeom>
          <a:noFill/>
        </p:spPr>
      </p:pic>
      <p:pic>
        <p:nvPicPr>
          <p:cNvPr id="3075" name="Picture 3" descr="D:\информация\Информация\Юрова С.А. работа\Котовская ДШИ\конкурсы\конкурсы 2014-15\Открытый урок 2014-2015\материалы для подготовки\фотографии\03_Мария Борисовна Даргомыжская писала стихи и печаталась в альманах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96952"/>
            <a:ext cx="2003993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03032" cy="11620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семьи Даргомыжских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273051"/>
            <a:ext cx="1954560" cy="272390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6203032" cy="379409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Даргомыжский родился 2 (14) февраля 1813 года в селе Троицком Тульской губернии.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Даргомыжских было шестеро детей: Эраст, Александр, Софья, Виктор, Людмила и Эрминия. Все они воспитывались дома, в традициях дворянства, получили хорошее образование и унаследовали от матери любовь к искусству. </a:t>
            </a:r>
          </a:p>
        </p:txBody>
      </p:sp>
      <p:pic>
        <p:nvPicPr>
          <p:cNvPr id="7" name="Picture 2" descr="D:\информация\Информация\Юрова С.А. работа\Котовская ДШИ\конкурсы\конкурсы 2014-15\Открытый урок 2014-2015\материалы для подготовки\фотографии\01_А. С. Даргомыжский в детстве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800200" cy="25113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семьи Даргомыжских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273051"/>
            <a:ext cx="3538736" cy="4956150"/>
          </a:xfrm>
        </p:spPr>
        <p:txBody>
          <a:bodyPr/>
          <a:lstStyle/>
          <a:p>
            <a:pPr algn="r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Младшая сестра А.С. Даргомыжского – Эрминия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762872" cy="39381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 Даргомыжского, Эраст, играл на скрипке (ученик Бёма), одна из сестёр (Эрминия) — на арфе, а сам он интересовался музыкой с ранних лет.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Тёплые дружеские отношения между братьями и сёстрами сохранились в течение многих лет. Так, Александр, у которого не было своей семьи, впоследствии несколько лет жил вместе с семьёй Софьи, ставшей женой известного художника-карикатуриста Николая Степанова.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3" descr="D:\информация\Информация\Юрова С.А. работа\Котовская ДШИ\конкурсы\конкурсы 2014-15\Открытый урок 2014-2015\материалы для подготовки\фотографии\04_Фамилию Кашкаровой носила младшая сестра Александра Сергеевича,Эрми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927" y="1556792"/>
            <a:ext cx="2734025" cy="3548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Переезд в Петербург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5"/>
            <a:ext cx="4608512" cy="34563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1817 году семья переселилась в Петербург, где его отец получил место правителя канцелярии в коммерческом банке, а Саша Даргомыжский начал заниматься музыкой.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первой учительницей  фортепиано была Луиза Вольгеборн.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информация\Информация\Юрова С.А. работа\Котовская ДШИ\конкурсы\конкурсы 2014-15\Открытый урок 2014-2015\материалы для подготовки\фотографии\10_В доме Даргомыжских музыкальное искусство любили и всячески одобря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682" y="332656"/>
            <a:ext cx="3975331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музыкой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	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Вскоре Саша Даргомыжский начал заниматься с Адрианом Данилевским. Тот был хорошим пианистом, однако не разделял интереса юного Даргомыжского к сочинению музыки (сохранились его небольшие фортепианные пьесы этого периода). Наконец, в течение трёх лет учителем Саши был Франц Шоберлехнер, ученик известного композитора Иоганна Гуммеля. Достигнув определённого мастерства, Александр начал выступать как пианист на благотворительных концертах и в частных собраниях. В это время он также занимался у известного учителя пения Бенедикта Цайбига, а с 1822 года осваивал игру на скрипке (обучал его крепостной музыкант Воронцов). Даргомыжский в качестве скрипача  играл в квартетах, однако вскоре потерял интерес к этому инструменту. К тому времени он уже написал ряд фортепианных сочинений, романсов и других произведений, некоторые из которых были изданы. 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06888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Даргомыжский и М.И. Глинка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266928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Весной 1835 года Александр Сергеевич Даргомыжский познакомился с Михаилом Ивановичем Глинкой, с которым музицировал на фортепиано в четыре руки, занимался анализом творчества Бетховена и Мендельсона. Глинка помог Даргомыжскому с изучением музыкально-теоретических дисциплин, передав ему конспекты уроков теории музыки, которые он получал в Берлине от Зигфрида Дена.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дружба продолжалась долгих 22 года (до самой кончины Глинки в 1857 году).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12160" y="273050"/>
            <a:ext cx="2674640" cy="5853113"/>
          </a:xfrm>
        </p:spPr>
        <p:txBody>
          <a:bodyPr/>
          <a:lstStyle/>
          <a:p>
            <a:pPr algn="r"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М.И. Глинка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 descr="D:\информация\Информация\Юрова С.А. работа\Котовская ДШИ\конкурсы\конкурсы 2014-15\Открытый урок 2014-2015\материалы для подготовки\фотографии\Глин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880320" cy="33377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1021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А.С. Даргомыжский: жизнь и творчество великого композитора</vt:lpstr>
      <vt:lpstr>Слайд 2</vt:lpstr>
      <vt:lpstr>      «Хочу, чтобы звук прямо выражал слово. Хочу правды» - писал  А.С. Даргомыжский  в одном из своих писем. </vt:lpstr>
      <vt:lpstr>История семьи Даргомыжских</vt:lpstr>
      <vt:lpstr>История семьи Даргомыжских</vt:lpstr>
      <vt:lpstr>История семьи Даргомыжских</vt:lpstr>
      <vt:lpstr>Переезд в Петербург</vt:lpstr>
      <vt:lpstr>Занятия музыкой</vt:lpstr>
      <vt:lpstr>А.С. Даргомыжский и М.И. Глинка</vt:lpstr>
      <vt:lpstr>Первая опера «Эсмеральда»</vt:lpstr>
      <vt:lpstr>Первое путешествие в Европу</vt:lpstr>
      <vt:lpstr>Опера «Русалка»</vt:lpstr>
      <vt:lpstr>Общественная работа</vt:lpstr>
      <vt:lpstr>Опера «Каменный гость»</vt:lpstr>
      <vt:lpstr>Опера «Каменный гость»</vt:lpstr>
      <vt:lpstr>Опера «Каменный гость»</vt:lpstr>
      <vt:lpstr>Даргомыжский похоронен в Некрополе мастеров искусств Тихвинского кладбища, неподалёку от могилы Глинки. </vt:lpstr>
      <vt:lpstr>Значение творчества композитора</vt:lpstr>
      <vt:lpstr>Значение творчества композитора</vt:lpstr>
      <vt:lpstr>Значение творчества композитора</vt:lpstr>
      <vt:lpstr>Информационные ресурсы</vt:lpstr>
      <vt:lpstr>СПАСИБО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5555</cp:lastModifiedBy>
  <cp:revision>45</cp:revision>
  <dcterms:created xsi:type="dcterms:W3CDTF">2013-03-01T18:28:36Z</dcterms:created>
  <dcterms:modified xsi:type="dcterms:W3CDTF">2015-01-31T06:13:10Z</dcterms:modified>
</cp:coreProperties>
</file>