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A1792-738A-485B-845E-54162A2E8D86}" type="datetimeFigureOut">
              <a:rPr lang="ru-RU" smtClean="0"/>
              <a:pPr/>
              <a:t>05.01.2015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E9E235-F768-4B42-B808-B7AE9611252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21%20_%20&#1061;&#1060;%20&#1051;&#1077;&#1090;&#1103;&#1090;%20&#1078;&#1091;&#1088;&#1072;&#1074;&#1083;&#1080;.pptx" TargetMode="External"/><Relationship Id="rId13" Type="http://schemas.openxmlformats.org/officeDocument/2006/relationships/hyperlink" Target="15%20_%20&#1058;&#1074;&#1072;&#1088;&#1076;&#1086;&#1074;&#1089;&#1082;&#1080;&#1081;%20&#1080;%20&#1042;&#1072;&#1089;&#1080;&#1083;&#1080;&#1081;%20&#1058;&#1077;&#1088;&#1082;&#1080;&#1085;.pptx" TargetMode="External"/><Relationship Id="rId18" Type="http://schemas.openxmlformats.org/officeDocument/2006/relationships/hyperlink" Target="12%20_%20&#1057;&#1072;&#1087;&#1091;&#1085;-&#1075;&#1086;&#1088;&#1072;.pptx" TargetMode="External"/><Relationship Id="rId3" Type="http://schemas.openxmlformats.org/officeDocument/2006/relationships/hyperlink" Target="2%20_%20&#1056;&#1086;&#1076;&#1080;&#1085;&#1072;-&#1084;&#1072;&#1090;&#1100;.pptx" TargetMode="External"/><Relationship Id="rId21" Type="http://schemas.openxmlformats.org/officeDocument/2006/relationships/hyperlink" Target="19%20_%20&#1045;.%20&#1042;.%20&#1042;&#1091;&#1095;&#1077;&#1090;&#1080;&#1095;.pptx" TargetMode="External"/><Relationship Id="rId7" Type="http://schemas.openxmlformats.org/officeDocument/2006/relationships/hyperlink" Target="22%20_%20&#1059;-2.pptx" TargetMode="External"/><Relationship Id="rId12" Type="http://schemas.openxmlformats.org/officeDocument/2006/relationships/hyperlink" Target="16%20_%20&#1061;&#1060;%20&#1041;&#1072;&#1083;&#1083;&#1072;&#1076;&#1072;%20&#1086;%20&#1089;&#1086;&#1083;&#1076;&#1072;&#1090;&#1077;.pptx" TargetMode="External"/><Relationship Id="rId17" Type="http://schemas.openxmlformats.org/officeDocument/2006/relationships/hyperlink" Target="13%20_%20&#1051;&#1077;&#1085;&#1080;&#1085;&#1075;&#1088;&#1072;&#1076;&#1089;&#1082;&#1072;&#1103;%20&#1089;&#1080;&#1084;&#1092;&#1086;&#1085;&#1080;&#1103;.pptx" TargetMode="External"/><Relationship Id="rId25" Type="http://schemas.openxmlformats.org/officeDocument/2006/relationships/hyperlink" Target="9%20_%20&#1055;&#1072;&#1084;&#1103;&#1090;&#1085;&#1080;&#1082;&#1080;%20&#1090;&#1088;&#1091;&#1078;&#1077;&#1085;&#1085;&#1080;&#1082;&#1072;&#1084;%20&#1090;&#1099;&#1083;&#1072;.pptx" TargetMode="External"/><Relationship Id="rId2" Type="http://schemas.openxmlformats.org/officeDocument/2006/relationships/hyperlink" Target="1%20_%20&#1042;&#1086;&#1077;&#1085;&#1085;&#1072;&#1103;%20&#1090;&#1077;&#1093;&#1085;&#1080;&#1082;&#1072;.pptx" TargetMode="External"/><Relationship Id="rId16" Type="http://schemas.openxmlformats.org/officeDocument/2006/relationships/hyperlink" Target="14%20_%2035%20&#1073;&#1072;&#1090;&#1072;&#1088;&#1077;&#1103;.pptx" TargetMode="External"/><Relationship Id="rId20" Type="http://schemas.openxmlformats.org/officeDocument/2006/relationships/hyperlink" Target="10%20_%20&#1055;&#1080;&#1089;&#1082;&#1072;&#1088;&#1077;&#1074;&#1089;&#1082;&#1086;&#1077;%20&#1082;&#1083;&#1072;&#1076;&#1073;&#1080;&#1097;&#1077;.ppt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5%20_%20&#1050;&#1072;&#1088;&#1090;&#1080;&#1085;&#1099;%20_%20&#1075;&#1086;&#1088;&#1086;&#1076;&#1072;.pptx" TargetMode="External"/><Relationship Id="rId11" Type="http://schemas.openxmlformats.org/officeDocument/2006/relationships/hyperlink" Target="17%20_%20&#1050;&#1072;&#1088;&#1090;&#1080;&#1085;&#1099;%20_%20&#1050;&#1091;&#1088;&#1089;&#1082;&#1072;&#1103;%20&#1073;&#1080;&#1090;&#1074;&#1072;.pptx" TargetMode="External"/><Relationship Id="rId24" Type="http://schemas.openxmlformats.org/officeDocument/2006/relationships/hyperlink" Target="6%20_%20&#1055;&#1072;&#1088;&#1072;&#1076;%207.11.1971.pptx" TargetMode="External"/><Relationship Id="rId5" Type="http://schemas.openxmlformats.org/officeDocument/2006/relationships/hyperlink" Target="4%20_%20&#1061;&#1060;%20&#1040;%20&#1079;&#1086;&#1088;&#1080;%20&#1079;&#1076;&#1077;&#1089;&#1100;%20&#1090;&#1080;&#1093;&#1080;&#1077;.pptx" TargetMode="External"/><Relationship Id="rId15" Type="http://schemas.openxmlformats.org/officeDocument/2006/relationships/hyperlink" Target="23%20_%20&#1055;&#1086;&#1082;&#1083;&#1086;&#1085;&#1085;&#1072;&#1103;%20&#1075;&#1086;&#1088;&#1072;%20&#1074;%20&#1052;&#1086;&#1089;&#1082;&#1074;&#1077;.pptx" TargetMode="External"/><Relationship Id="rId23" Type="http://schemas.openxmlformats.org/officeDocument/2006/relationships/hyperlink" Target="7%20_%20&#1060;&#1088;&#1086;&#1085;&#1090;&#1086;&#1074;&#1099;&#1077;%20&#1073;&#1088;&#1080;&#1075;&#1072;&#1076;&#1099;.pptx" TargetMode="External"/><Relationship Id="rId10" Type="http://schemas.openxmlformats.org/officeDocument/2006/relationships/hyperlink" Target="18%20_%20&#1064;&#1091;&#1084;&#1077;&#1083;%20&#1089;&#1091;&#1088;&#1086;&#1074;&#1086;%20&#1073;&#1088;&#1103;&#1085;&#1089;&#1082;&#1080;&#1081;%20&#1083;&#1077;&#1089;.pptx" TargetMode="External"/><Relationship Id="rId19" Type="http://schemas.openxmlformats.org/officeDocument/2006/relationships/hyperlink" Target="11%20_%20&#1056;&#1086;&#1082;&#1086;&#1089;&#1089;&#1086;&#1074;&#1089;&#1082;&#1080;&#1081;.pptx" TargetMode="External"/><Relationship Id="rId4" Type="http://schemas.openxmlformats.org/officeDocument/2006/relationships/hyperlink" Target="3%20_%20&#1055;&#1077;&#1089;&#1085;&#1080;.pptx" TargetMode="External"/><Relationship Id="rId9" Type="http://schemas.openxmlformats.org/officeDocument/2006/relationships/hyperlink" Target="20%20_%20&#1053;&#1080;&#1082;&#1090;&#1086;%20&#1085;&#1077;%20&#1079;&#1072;&#1073;&#1099;&#1090;,%20&#1085;&#1080;&#1095;&#1090;&#1086;%20&#1085;&#1077;%20&#1079;&#1072;&#1073;&#1099;&#1090;&#1086;.pptx" TargetMode="External"/><Relationship Id="rId14" Type="http://schemas.openxmlformats.org/officeDocument/2006/relationships/hyperlink" Target="24%20_%20&#1061;&#1060;%20&#1057;&#1077;&#1084;&#1085;&#1072;&#1076;&#1094;&#1072;&#1090;&#1100;%20&#1084;&#1075;&#1085;&#1086;&#1074;&#1077;&#1085;&#1080;&#1081;%20&#1074;&#1077;&#1089;&#1085;&#1099;.pptx" TargetMode="External"/><Relationship Id="rId22" Type="http://schemas.openxmlformats.org/officeDocument/2006/relationships/hyperlink" Target="8%20_%20&#1058;-34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«ВОЙНА И МУЗЫ»</a:t>
            </a:r>
            <a:endParaRPr lang="ru-RU" sz="6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60" y="500040"/>
          <a:ext cx="7286680" cy="5786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7336"/>
                <a:gridCol w="1457336"/>
                <a:gridCol w="1457336"/>
                <a:gridCol w="1457336"/>
                <a:gridCol w="1457336"/>
              </a:tblGrid>
              <a:tr h="1157296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1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2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3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4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5</a:t>
                      </a:r>
                      <a:endParaRPr lang="ru-RU" sz="3200" b="1" dirty="0"/>
                    </a:p>
                  </a:txBody>
                  <a:tcPr/>
                </a:tc>
              </a:tr>
              <a:tr h="1157296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6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7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8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9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</a:tr>
              <a:tr h="11572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/>
                        <a:t>10</a:t>
                      </a:r>
                      <a:endParaRPr lang="ru-RU" sz="3200" b="1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11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12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13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chemeClr val="tx1"/>
                          </a:solidFill>
                        </a:rPr>
                        <a:t>14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157296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15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16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17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18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19</a:t>
                      </a:r>
                      <a:endParaRPr lang="ru-RU" sz="3200" b="1" dirty="0"/>
                    </a:p>
                  </a:txBody>
                  <a:tcPr/>
                </a:tc>
              </a:tr>
              <a:tr h="1157296"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20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21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22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23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24</a:t>
                      </a:r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5-конечная звезда 7">
            <a:hlinkClick r:id="rId2" action="ppaction://hlinkpres?slideindex=1&amp;slidetitle="/>
          </p:cNvPr>
          <p:cNvSpPr/>
          <p:nvPr/>
        </p:nvSpPr>
        <p:spPr>
          <a:xfrm>
            <a:off x="1043608" y="548680"/>
            <a:ext cx="1224136" cy="1058416"/>
          </a:xfrm>
          <a:prstGeom prst="star5">
            <a:avLst/>
          </a:prstGeom>
          <a:ln w="349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5-конечная звезда 9">
            <a:hlinkClick r:id="rId3" action="ppaction://hlinkpres?slideindex=1&amp;slidetitle="/>
          </p:cNvPr>
          <p:cNvSpPr/>
          <p:nvPr/>
        </p:nvSpPr>
        <p:spPr>
          <a:xfrm>
            <a:off x="2483768" y="548680"/>
            <a:ext cx="1224136" cy="1058416"/>
          </a:xfrm>
          <a:prstGeom prst="star5">
            <a:avLst/>
          </a:prstGeom>
          <a:ln>
            <a:noFill/>
          </a:ln>
          <a:effectLst/>
          <a:scene3d>
            <a:camera prst="perspectiveRelaxed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5-конечная звезда 10">
            <a:hlinkClick r:id="rId4" action="ppaction://hlinkpres?slideindex=1&amp;slidetitle="/>
          </p:cNvPr>
          <p:cNvSpPr/>
          <p:nvPr/>
        </p:nvSpPr>
        <p:spPr>
          <a:xfrm>
            <a:off x="3995936" y="548680"/>
            <a:ext cx="1224136" cy="1058416"/>
          </a:xfrm>
          <a:prstGeom prst="star5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>
            <a:hlinkClick r:id="rId5" action="ppaction://hlinkpres?slideindex=1&amp;slidetitle="/>
          </p:cNvPr>
          <p:cNvSpPr/>
          <p:nvPr/>
        </p:nvSpPr>
        <p:spPr>
          <a:xfrm>
            <a:off x="5436096" y="548680"/>
            <a:ext cx="1224136" cy="1058416"/>
          </a:xfrm>
          <a:prstGeom prst="star5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softRound"/>
            <a:bevelB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>
            <a:hlinkClick r:id="rId6" action="ppaction://hlinkpres?slideindex=1&amp;slidetitle="/>
          </p:cNvPr>
          <p:cNvSpPr/>
          <p:nvPr/>
        </p:nvSpPr>
        <p:spPr>
          <a:xfrm>
            <a:off x="6876256" y="548680"/>
            <a:ext cx="1224136" cy="1058416"/>
          </a:xfrm>
          <a:prstGeom prst="star5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>
            <a:hlinkClick r:id="rId7" action="ppaction://hlinkpres?slideindex=1&amp;slidetitle="/>
          </p:cNvPr>
          <p:cNvSpPr/>
          <p:nvPr/>
        </p:nvSpPr>
        <p:spPr>
          <a:xfrm>
            <a:off x="3995936" y="5157192"/>
            <a:ext cx="1224136" cy="1058416"/>
          </a:xfrm>
          <a:prstGeom prst="star5">
            <a:avLst/>
          </a:prstGeom>
          <a:ln w="349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>
            <a:hlinkClick r:id="rId8" action="ppaction://hlinkpres?slideindex=1&amp;slidetitle="/>
          </p:cNvPr>
          <p:cNvSpPr/>
          <p:nvPr/>
        </p:nvSpPr>
        <p:spPr>
          <a:xfrm>
            <a:off x="2555776" y="5157192"/>
            <a:ext cx="1224136" cy="1058416"/>
          </a:xfrm>
          <a:prstGeom prst="star5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260350" h="50800" prst="cross"/>
            <a:bevelB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>
            <a:hlinkClick r:id="rId9" action="ppaction://hlinkpres?slideindex=1&amp;slidetitle="/>
          </p:cNvPr>
          <p:cNvSpPr/>
          <p:nvPr/>
        </p:nvSpPr>
        <p:spPr>
          <a:xfrm>
            <a:off x="1043608" y="5157192"/>
            <a:ext cx="1224136" cy="1058416"/>
          </a:xfrm>
          <a:prstGeom prst="star5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>
            <a:hlinkClick r:id="rId10" action="ppaction://hlinkpres?slideindex=1&amp;slidetitle="/>
          </p:cNvPr>
          <p:cNvSpPr/>
          <p:nvPr/>
        </p:nvSpPr>
        <p:spPr>
          <a:xfrm>
            <a:off x="5364088" y="4005064"/>
            <a:ext cx="1224136" cy="1058416"/>
          </a:xfrm>
          <a:prstGeom prst="star5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>
            <a:hlinkClick r:id="rId11" action="ppaction://hlinkpres?slideindex=1&amp;slidetitle="/>
          </p:cNvPr>
          <p:cNvSpPr/>
          <p:nvPr/>
        </p:nvSpPr>
        <p:spPr>
          <a:xfrm>
            <a:off x="3995936" y="4005064"/>
            <a:ext cx="1224136" cy="1058416"/>
          </a:xfrm>
          <a:prstGeom prst="star5">
            <a:avLst/>
          </a:prstGeom>
          <a:ln w="34925"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>
            <a:hlinkClick r:id="rId12" action="ppaction://hlinkpres?slideindex=1&amp;slidetitle="/>
          </p:cNvPr>
          <p:cNvSpPr/>
          <p:nvPr/>
        </p:nvSpPr>
        <p:spPr>
          <a:xfrm>
            <a:off x="2483768" y="4005064"/>
            <a:ext cx="1224136" cy="1058416"/>
          </a:xfrm>
          <a:prstGeom prst="star5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B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>
            <a:hlinkClick r:id="rId13" action="ppaction://hlinkpres?slideindex=1&amp;slidetitle="/>
          </p:cNvPr>
          <p:cNvSpPr/>
          <p:nvPr/>
        </p:nvSpPr>
        <p:spPr>
          <a:xfrm>
            <a:off x="1043608" y="4005064"/>
            <a:ext cx="1224136" cy="1058416"/>
          </a:xfrm>
          <a:prstGeom prst="star5">
            <a:avLst/>
          </a:prstGeom>
          <a:effectLst/>
          <a:scene3d>
            <a:camera prst="perspectiveRelaxed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>
            <a:hlinkClick r:id="rId14" action="ppaction://hlinkpres?slideindex=1&amp;slidetitle="/>
          </p:cNvPr>
          <p:cNvSpPr/>
          <p:nvPr/>
        </p:nvSpPr>
        <p:spPr>
          <a:xfrm>
            <a:off x="6876256" y="5157192"/>
            <a:ext cx="1224136" cy="1058416"/>
          </a:xfrm>
          <a:prstGeom prst="star5">
            <a:avLst/>
          </a:prstGeom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2700000">
              <a:rot lat="19086000" lon="19067999" rev="3108000"/>
            </a:camera>
            <a:lightRig rig="threePt" dir="t">
              <a:rot lat="0" lon="0" rev="0"/>
            </a:lightRig>
          </a:scene3d>
          <a:sp3d extrusionH="38100" prstMaterial="clear">
            <a:bevelT w="152400" h="50800" prst="softRound"/>
            <a:bevelB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>
            <a:hlinkClick r:id="rId15" action="ppaction://hlinkpres?slideindex=1&amp;slidetitle="/>
          </p:cNvPr>
          <p:cNvSpPr/>
          <p:nvPr/>
        </p:nvSpPr>
        <p:spPr>
          <a:xfrm>
            <a:off x="5364088" y="5229200"/>
            <a:ext cx="1224136" cy="1058416"/>
          </a:xfrm>
          <a:prstGeom prst="star5">
            <a:avLst/>
          </a:prstGeom>
          <a:ln w="349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b="1">
              <a:ln/>
              <a:solidFill>
                <a:schemeClr val="accent3"/>
              </a:solidFill>
            </a:endParaRPr>
          </a:p>
        </p:txBody>
      </p:sp>
      <p:sp>
        <p:nvSpPr>
          <p:cNvPr id="23" name="5-конечная звезда 22">
            <a:hlinkClick r:id="rId16" action="ppaction://hlinkpres?slideindex=1&amp;slidetitle="/>
          </p:cNvPr>
          <p:cNvSpPr/>
          <p:nvPr/>
        </p:nvSpPr>
        <p:spPr>
          <a:xfrm>
            <a:off x="6876256" y="2852936"/>
            <a:ext cx="1224136" cy="1058416"/>
          </a:xfrm>
          <a:prstGeom prst="star5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>
            <a:hlinkClick r:id="rId17" action="ppaction://hlinkpres?slideindex=1&amp;slidetitle="/>
          </p:cNvPr>
          <p:cNvSpPr/>
          <p:nvPr/>
        </p:nvSpPr>
        <p:spPr>
          <a:xfrm>
            <a:off x="5364088" y="2852936"/>
            <a:ext cx="1224136" cy="1058416"/>
          </a:xfrm>
          <a:prstGeom prst="star5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5-конечная звезда 24">
            <a:hlinkClick r:id="rId18" action="ppaction://hlinkpres?slideindex=1&amp;slidetitle="/>
          </p:cNvPr>
          <p:cNvSpPr/>
          <p:nvPr/>
        </p:nvSpPr>
        <p:spPr>
          <a:xfrm>
            <a:off x="3995936" y="2852936"/>
            <a:ext cx="1224136" cy="1058416"/>
          </a:xfrm>
          <a:prstGeom prst="star5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5-конечная звезда 25">
            <a:hlinkClick r:id="rId19" action="ppaction://hlinkpres?slideindex=1&amp;slidetitle="/>
          </p:cNvPr>
          <p:cNvSpPr/>
          <p:nvPr/>
        </p:nvSpPr>
        <p:spPr>
          <a:xfrm>
            <a:off x="2627784" y="2852936"/>
            <a:ext cx="1224136" cy="1058416"/>
          </a:xfrm>
          <a:prstGeom prst="star5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5-конечная звезда 26">
            <a:hlinkClick r:id="rId20" action="ppaction://hlinkpres?slideindex=1&amp;slidetitle="/>
          </p:cNvPr>
          <p:cNvSpPr/>
          <p:nvPr/>
        </p:nvSpPr>
        <p:spPr>
          <a:xfrm>
            <a:off x="1043608" y="2852936"/>
            <a:ext cx="1224136" cy="1058416"/>
          </a:xfrm>
          <a:prstGeom prst="star5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5-конечная звезда 27">
            <a:hlinkClick r:id="rId21" action="ppaction://hlinkpres?slideindex=1&amp;slidetitle="/>
          </p:cNvPr>
          <p:cNvSpPr/>
          <p:nvPr/>
        </p:nvSpPr>
        <p:spPr>
          <a:xfrm>
            <a:off x="6804248" y="4005064"/>
            <a:ext cx="1224136" cy="1058416"/>
          </a:xfrm>
          <a:prstGeom prst="star5">
            <a:avLst/>
          </a:prstGeom>
          <a:ln>
            <a:noFill/>
          </a:ln>
          <a:effectLst/>
          <a:scene3d>
            <a:camera prst="perspectiveRelaxed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5-конечная звезда 29">
            <a:hlinkClick r:id="rId22" action="ppaction://hlinkpres?slideindex=1&amp;slidetitle="/>
          </p:cNvPr>
          <p:cNvSpPr/>
          <p:nvPr/>
        </p:nvSpPr>
        <p:spPr>
          <a:xfrm>
            <a:off x="3995936" y="1700808"/>
            <a:ext cx="1224136" cy="1058416"/>
          </a:xfrm>
          <a:prstGeom prst="star5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5-конечная звезда 30">
            <a:hlinkClick r:id="rId23" action="ppaction://hlinkpres?slideindex=1&amp;slidetitle="/>
          </p:cNvPr>
          <p:cNvSpPr/>
          <p:nvPr/>
        </p:nvSpPr>
        <p:spPr>
          <a:xfrm>
            <a:off x="2555776" y="1700808"/>
            <a:ext cx="1224136" cy="1058416"/>
          </a:xfrm>
          <a:prstGeom prst="star5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5-конечная звезда 31">
            <a:hlinkClick r:id="rId24" action="ppaction://hlinkpres?slideindex=1&amp;slidetitle="/>
          </p:cNvPr>
          <p:cNvSpPr/>
          <p:nvPr/>
        </p:nvSpPr>
        <p:spPr>
          <a:xfrm>
            <a:off x="1115616" y="1700808"/>
            <a:ext cx="1224136" cy="1058416"/>
          </a:xfrm>
          <a:prstGeom prst="star5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5-конечная звезда 32">
            <a:hlinkClick r:id="rId25" action="ppaction://hlinkpres?slideindex=1&amp;slidetitle="/>
          </p:cNvPr>
          <p:cNvSpPr/>
          <p:nvPr/>
        </p:nvSpPr>
        <p:spPr>
          <a:xfrm>
            <a:off x="5508104" y="1700808"/>
            <a:ext cx="1224136" cy="1058416"/>
          </a:xfrm>
          <a:prstGeom prst="star5">
            <a:avLst/>
          </a:prstGeom>
          <a:ln>
            <a:noFill/>
          </a:ln>
          <a:effectLst>
            <a:softEdge rad="12700"/>
          </a:effectLst>
          <a:scene3d>
            <a:camera prst="perspectiveRelaxed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29</Words>
  <Application>Microsoft Office PowerPoint</Application>
  <PresentationFormat>Экран 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«ВОЙНА И МУЗЫ»</vt:lpstr>
      <vt:lpstr>Слайд 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Смехнова</dc:creator>
  <cp:lastModifiedBy>Смехнова</cp:lastModifiedBy>
  <cp:revision>15</cp:revision>
  <dcterms:created xsi:type="dcterms:W3CDTF">2014-12-19T09:22:49Z</dcterms:created>
  <dcterms:modified xsi:type="dcterms:W3CDTF">2015-01-05T14:13:49Z</dcterms:modified>
</cp:coreProperties>
</file>