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vi" ContentType="video/avi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59" r:id="rId5"/>
    <p:sldId id="261" r:id="rId6"/>
    <p:sldId id="262" r:id="rId7"/>
    <p:sldId id="257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30" autoAdjust="0"/>
  </p:normalViewPr>
  <p:slideViewPr>
    <p:cSldViewPr>
      <p:cViewPr varScale="1">
        <p:scale>
          <a:sx n="75" d="100"/>
          <a:sy n="75" d="100"/>
        </p:scale>
        <p:origin x="-360" y="-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476672"/>
            <a:ext cx="7448872" cy="612068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Света Хрущева\Рабочий стол\0_7b620_ad656972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46" y="0"/>
            <a:ext cx="9362097" cy="6858000"/>
          </a:xfrm>
          <a:prstGeom prst="rect">
            <a:avLst/>
          </a:prstGeom>
          <a:noFill/>
        </p:spPr>
      </p:pic>
      <p:pic>
        <p:nvPicPr>
          <p:cNvPr id="1028" name="Picture 4" descr="http://im3-tub-ru.yandex.net/i?id=281990582-33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772816"/>
            <a:ext cx="2663336" cy="2736304"/>
          </a:xfrm>
          <a:prstGeom prst="rect">
            <a:avLst/>
          </a:prstGeom>
          <a:noFill/>
        </p:spPr>
      </p:pic>
      <p:pic>
        <p:nvPicPr>
          <p:cNvPr id="1030" name="Picture 6" descr="http://im6-tub-ru.yandex.net/i?id=271683237-48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1916832"/>
            <a:ext cx="2448272" cy="2448272"/>
          </a:xfrm>
          <a:prstGeom prst="rect">
            <a:avLst/>
          </a:prstGeom>
          <a:noFill/>
        </p:spPr>
      </p:pic>
      <p:pic>
        <p:nvPicPr>
          <p:cNvPr id="1032" name="Picture 8" descr="http://im7-tub-ru.yandex.net/i?id=138422714-43-72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79912" y="2060848"/>
            <a:ext cx="2088232" cy="2088232"/>
          </a:xfrm>
          <a:prstGeom prst="rect">
            <a:avLst/>
          </a:prstGeom>
          <a:noFill/>
        </p:spPr>
      </p:pic>
      <p:pic>
        <p:nvPicPr>
          <p:cNvPr id="1034" name="Picture 10" descr="http://im6-tub-ru.yandex.net/i?id=23421457-39-72&amp;n=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46622" y="4509120"/>
            <a:ext cx="3118260" cy="19328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2050" name="Picture 2" descr="http://im5-tub-ru.yandex.net/i?id=216985501-66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76672"/>
            <a:ext cx="2838450" cy="1428750"/>
          </a:xfrm>
          <a:prstGeom prst="rect">
            <a:avLst/>
          </a:prstGeom>
          <a:noFill/>
        </p:spPr>
      </p:pic>
      <p:pic>
        <p:nvPicPr>
          <p:cNvPr id="2054" name="Picture 6" descr="http://data.photo.sibnet.ru/upload/imggreat/1226736101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833664"/>
            <a:ext cx="4652823" cy="3024336"/>
          </a:xfrm>
          <a:prstGeom prst="rect">
            <a:avLst/>
          </a:prstGeom>
          <a:noFill/>
        </p:spPr>
      </p:pic>
      <p:pic>
        <p:nvPicPr>
          <p:cNvPr id="7" name="Picture 5" descr="Рисунок1дддд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188640"/>
            <a:ext cx="4368485" cy="3276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7" descr="Рисунок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28833" y="2780928"/>
            <a:ext cx="4915167" cy="2664296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0"/>
            <a:ext cx="9700694" cy="663021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ХЛЕБОЗАВОД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Хрущева Света\Desktop\света\СВЕТА ДОК СТАРЫЙ КОМП\1а фото\Фото к выпуск\фото хлебозавад\DSCN026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688" y="908720"/>
            <a:ext cx="7036626" cy="5278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Хрущева Света\Desktop\света\СВЕТА ДОК СТАРЫЙ КОМП\1а фото\Фото к выпуск\фото хлебозавад\DSCN028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688" y="764704"/>
            <a:ext cx="7804624" cy="5854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Хрущева Света\Desktop\света\СВЕТА ДОК СТАРЫЙ КОМП\1а фото\Фото к выпуск\фото хлебозавад\DSCN029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088" y="595547"/>
            <a:ext cx="8030142" cy="6023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Хрущева Света\Desktop\света\СВЕТА ДОК СТАРЫЙ КОМП\1а фото\Фото к выпуск\фото хлебозавад\DSCN029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193" y="555297"/>
            <a:ext cx="7863614" cy="5898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Хрущева Света\Desktop\света\СВЕТА ДОК СТАРЫЙ КОМП\1а фото\Фото к выпуск\фото хлебозавад\DSCN029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045" y="595547"/>
            <a:ext cx="7825435" cy="5869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Хрущева Света\Desktop\света\СВЕТА ДОК СТАРЫЙ КОМП\1а фото\Фото к выпуск\фото хлебозавад\DSCN030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193" y="555296"/>
            <a:ext cx="8247162" cy="6186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6600" dirty="0" smtClean="0"/>
              <a:t>мукомольный завод</a:t>
            </a:r>
            <a:endParaRPr lang="ru-RU" sz="6600" dirty="0"/>
          </a:p>
        </p:txBody>
      </p:sp>
      <p:pic>
        <p:nvPicPr>
          <p:cNvPr id="5" name="Содержимое 3" descr="4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741346" y="1700808"/>
            <a:ext cx="4402654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388" name="Picture 4" descr="http://1723.ru/forums/uploads/post-1-12210212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268760"/>
            <a:ext cx="4248472" cy="2861217"/>
          </a:xfrm>
          <a:prstGeom prst="rect">
            <a:avLst/>
          </a:prstGeom>
          <a:noFill/>
        </p:spPr>
      </p:pic>
      <p:pic>
        <p:nvPicPr>
          <p:cNvPr id="16390" name="Picture 6" descr="http://slon.ru/images2/news_1/mukomol/TASS_520603_3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861048"/>
            <a:ext cx="3758011" cy="27809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b="1" dirty="0" smtClean="0"/>
              <a:t>МУКОВОЗЫ</a:t>
            </a:r>
            <a:endParaRPr lang="ru-RU" sz="6000" b="1" dirty="0"/>
          </a:p>
        </p:txBody>
      </p:sp>
      <p:pic>
        <p:nvPicPr>
          <p:cNvPr id="4" name="Picture 8" descr="http://www.rusgrain.ru/im.xp/0540510540480530501240550480481240550480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68760"/>
            <a:ext cx="4317504" cy="3238128"/>
          </a:xfrm>
          <a:prstGeom prst="rect">
            <a:avLst/>
          </a:prstGeom>
          <a:noFill/>
        </p:spPr>
      </p:pic>
      <p:pic>
        <p:nvPicPr>
          <p:cNvPr id="18434" name="Picture 2" descr="http://vikon-spb.ru/images/6942009-09-24582645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28794" y="2564904"/>
            <a:ext cx="4216693" cy="37206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фильм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49275" y="476672"/>
            <a:ext cx="8045450" cy="564949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404664"/>
            <a:ext cx="8435280" cy="6264696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5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5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5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5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5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КОМБАЙНЁР  КОМБАЙН</a:t>
            </a:r>
          </a:p>
          <a:p>
            <a:pPr algn="ctr">
              <a:buNone/>
            </a:pPr>
            <a:endParaRPr lang="ru-RU" sz="5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6" descr="49780_8"/>
          <p:cNvPicPr>
            <a:picLocks noGrp="1" noChangeAspect="1" noChangeArrowheads="1"/>
          </p:cNvPicPr>
          <p:nvPr>
            <p:ph type="title"/>
          </p:nvPr>
        </p:nvPicPr>
        <p:blipFill>
          <a:blip r:embed="rId2" cstate="print"/>
          <a:srcRect l="3738" t="2884" r="3738" b="3395"/>
          <a:stretch>
            <a:fillRect/>
          </a:stretch>
        </p:blipFill>
        <p:spPr>
          <a:xfrm>
            <a:off x="323528" y="0"/>
            <a:ext cx="8229600" cy="5181600"/>
          </a:xfrm>
          <a:noFill/>
          <a:ln w="57150">
            <a:solidFill>
              <a:srgbClr val="0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 descr="CIMG4403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86678" y="3429000"/>
            <a:ext cx="4228721" cy="3058271"/>
          </a:xfrm>
          <a:noFill/>
          <a:ln w="38100">
            <a:solidFill>
              <a:srgbClr val="FF9900"/>
            </a:solidFill>
          </a:ln>
        </p:spPr>
      </p:pic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2699792" y="4941168"/>
            <a:ext cx="3113088" cy="1600200"/>
            <a:chOff x="1746" y="3022"/>
            <a:chExt cx="1769" cy="1179"/>
          </a:xfrm>
        </p:grpSpPr>
        <p:sp>
          <p:nvSpPr>
            <p:cNvPr id="28678" name="AutoShape 5"/>
            <p:cNvSpPr>
              <a:spLocks noChangeArrowheads="1"/>
            </p:cNvSpPr>
            <p:nvPr/>
          </p:nvSpPr>
          <p:spPr bwMode="auto">
            <a:xfrm rot="20907808" flipH="1">
              <a:off x="1746" y="3022"/>
              <a:ext cx="1769" cy="1179"/>
            </a:xfrm>
            <a:prstGeom prst="cloudCallout">
              <a:avLst>
                <a:gd name="adj1" fmla="val -94380"/>
                <a:gd name="adj2" fmla="val -29394"/>
              </a:avLst>
            </a:prstGeom>
            <a:solidFill>
              <a:srgbClr val="F2DE96">
                <a:alpha val="92155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ru-RU" sz="1800">
                <a:latin typeface="Arial" pitchFamily="34" charset="0"/>
              </a:endParaRPr>
            </a:p>
          </p:txBody>
        </p:sp>
        <p:sp>
          <p:nvSpPr>
            <p:cNvPr id="28679" name="Text Box 6"/>
            <p:cNvSpPr txBox="1">
              <a:spLocks noChangeArrowheads="1"/>
            </p:cNvSpPr>
            <p:nvPr/>
          </p:nvSpPr>
          <p:spPr bwMode="auto">
            <a:xfrm>
              <a:off x="1927" y="3385"/>
              <a:ext cx="1542" cy="5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4000" b="1">
                  <a:solidFill>
                    <a:srgbClr val="000000"/>
                  </a:solidFill>
                  <a:latin typeface="Arial" pitchFamily="34" charset="0"/>
                </a:rPr>
                <a:t>Пшеница</a:t>
              </a:r>
            </a:p>
          </p:txBody>
        </p:sp>
      </p:grpSp>
      <p:pic>
        <p:nvPicPr>
          <p:cNvPr id="1026" name="Picture 2" descr="http://allclipart.ru/uploads/posts/2012-06/1340976454_wheat_vector_allclipart.ru_1.r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60648"/>
            <a:ext cx="3149630" cy="388843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771800" y="260648"/>
            <a:ext cx="61926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«ИССЛЕДОВАТЕЛИ»</a:t>
            </a:r>
            <a:endParaRPr lang="ru-RU" sz="5400" b="1" dirty="0"/>
          </a:p>
        </p:txBody>
      </p:sp>
      <p:pic>
        <p:nvPicPr>
          <p:cNvPr id="1028" name="Picture 4" descr="http://im5-tub-ru.yandex.net/i?id=264655490-11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1412776"/>
            <a:ext cx="4166174" cy="1944216"/>
          </a:xfrm>
          <a:prstGeom prst="rect">
            <a:avLst/>
          </a:prstGeom>
          <a:noFill/>
        </p:spPr>
      </p:pic>
      <p:pic>
        <p:nvPicPr>
          <p:cNvPr id="1030" name="Picture 6" descr="http://im5-tub-ru.yandex.net/i?id=22359040-50-72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4031518"/>
            <a:ext cx="2016224" cy="28264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</TotalTime>
  <Words>10</Words>
  <Application>Microsoft Office PowerPoint</Application>
  <PresentationFormat>Экран (4:3)</PresentationFormat>
  <Paragraphs>11</Paragraphs>
  <Slides>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Хрущева Света</cp:lastModifiedBy>
  <cp:revision>32</cp:revision>
  <dcterms:modified xsi:type="dcterms:W3CDTF">2015-03-01T20:00:17Z</dcterms:modified>
</cp:coreProperties>
</file>