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2" r:id="rId2"/>
    <p:sldId id="266" r:id="rId3"/>
    <p:sldId id="268" r:id="rId4"/>
    <p:sldId id="273" r:id="rId5"/>
    <p:sldId id="279" r:id="rId6"/>
    <p:sldId id="278" r:id="rId7"/>
    <p:sldId id="274" r:id="rId8"/>
    <p:sldId id="258" r:id="rId9"/>
    <p:sldId id="267" r:id="rId10"/>
    <p:sldId id="269" r:id="rId11"/>
    <p:sldId id="261" r:id="rId12"/>
    <p:sldId id="271" r:id="rId13"/>
    <p:sldId id="276" r:id="rId14"/>
    <p:sldId id="277" r:id="rId15"/>
    <p:sldId id="265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F84AB-7D62-4CDA-B014-F671868F87C2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FE8E7-69BC-4187-9294-CD7131BD3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FE8E7-69BC-4187-9294-CD7131BD304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7D339-330E-43E7-AB97-D3E7C2F4147A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audio" Target="file:///D:\Settings\&#1040;&#1076;&#1084;&#1080;&#1085;&#1080;&#1089;&#1090;&#1088;&#1072;&#1090;&#1086;&#1088;\Desktop\1%20&#1089;&#1077;&#1085;&#1090;&#1103;&#1073;&#1088;&#1103;%20&#1056;&#1056;\&#1055;&#1088;&#1077;&#1079;&#1077;&#1085;&#1090;&#1072;&#1094;&#1080;&#1103;.%20PPT\Chaykovskiy-Petr-&#1048;l_ich-Vremena-goda-Zima-Fevral_-Karnaval(muzofon.com)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332657"/>
            <a:ext cx="8136904" cy="4248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Подготовка к сочинению – описанию по картине К.Ф.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Юона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«Русская зима.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Лигачёво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».</a:t>
            </a:r>
            <a:r>
              <a:rPr lang="ru-RU" sz="3600" b="1" dirty="0" smtClean="0"/>
              <a:t>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600" b="1" dirty="0" smtClean="0"/>
              <a:t>Урок развития речи в 5 классе.</a:t>
            </a:r>
            <a:endParaRPr lang="ru-RU" sz="3600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59632" y="3501008"/>
            <a:ext cx="691276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419872" y="4797152"/>
            <a:ext cx="57241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Урок подготовлен учителем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русского языка и литературы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МАОУ «СОШ №38» г.Сыктывкара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Низовцевой Юлией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Авенировной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paintingart.ru/joomgallery/details/___3/__4/___42/_20111012_1747288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75856" y="6381328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К.Ф.Юон</a:t>
            </a:r>
            <a:r>
              <a:rPr lang="ru-RU" sz="2400" dirty="0" smtClean="0"/>
              <a:t> «Русская зима. </a:t>
            </a:r>
            <a:r>
              <a:rPr lang="ru-RU" sz="2400" dirty="0" err="1" smtClean="0"/>
              <a:t>Лигачёво</a:t>
            </a:r>
            <a:r>
              <a:rPr lang="ru-RU" sz="2400" dirty="0" smtClean="0"/>
              <a:t>» ( 1947г.)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www.look.com.ua/pic/201209/1280x1024/look.com.ua-30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0" descr="http://www.wwalls.ru/large/201210/27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19672" y="1412776"/>
            <a:ext cx="58326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 Не боимся мы пороши,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Ловим снег  - хлопок в ладоши.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Руки в стороны , по швам,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 Снега хватит вам и нам.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Руки в стороны, вперед,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Влево, вправо поворот.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По пороше побежали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 снежинкой полетали.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Руки плавно отпустили,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Всем улыбки подарили.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31931"/>
          <a:ext cx="9144000" cy="622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5732"/>
                <a:gridCol w="6608268"/>
              </a:tblGrid>
              <a:tr h="6813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4064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Снег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Белый, сиреневатый, , голубовато-серый, с розовым отливом. Мягкий, рыхлый, пушистый. Снег покрывает</a:t>
                      </a:r>
                      <a:r>
                        <a:rPr lang="ru-RU" sz="2400" baseline="0" dirty="0" smtClean="0"/>
                        <a:t> землю, словно мягкое одеяло. Снег везде: на ветвях деревьев, на крышах домов.</a:t>
                      </a:r>
                      <a:endParaRPr lang="ru-RU" sz="2400" dirty="0"/>
                    </a:p>
                  </a:txBody>
                  <a:tcPr/>
                </a:tc>
              </a:tr>
              <a:tr h="1571002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Деревья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Могучие,</a:t>
                      </a:r>
                      <a:r>
                        <a:rPr lang="ru-RU" sz="2400" baseline="0" dirty="0" smtClean="0"/>
                        <a:t> большие, высокие березки, пушистые ели. Одеты в снежное кружево. Стоят в белоснежных шалях. Прогнулись под тяжестью снега.</a:t>
                      </a:r>
                      <a:endParaRPr lang="ru-RU" sz="2400" dirty="0"/>
                    </a:p>
                  </a:txBody>
                  <a:tcPr/>
                </a:tc>
              </a:tr>
              <a:tr h="831707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Воздух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Свежий,  морозный, легкое</a:t>
                      </a:r>
                      <a:r>
                        <a:rPr lang="ru-RU" sz="2400" baseline="0" dirty="0" smtClean="0"/>
                        <a:t> дуновение ветерка, придает бодрости.</a:t>
                      </a:r>
                      <a:endParaRPr lang="ru-RU" sz="2400" dirty="0"/>
                    </a:p>
                  </a:txBody>
                  <a:tcPr/>
                </a:tc>
              </a:tr>
              <a:tr h="120135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Небо</a:t>
                      </a:r>
                      <a:endParaRPr lang="ru-RU" sz="3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Голубоватое,</a:t>
                      </a:r>
                      <a:r>
                        <a:rPr lang="ru-RU" sz="2400" baseline="0" dirty="0" smtClean="0"/>
                        <a:t> радужные переливы, с</a:t>
                      </a:r>
                      <a:r>
                        <a:rPr lang="ru-RU" sz="2400" dirty="0" smtClean="0"/>
                        <a:t>олнца не видно, небо в туманной дымке, но картина залита светом </a:t>
                      </a:r>
                      <a:endParaRPr lang="ru-R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Заполним таблицу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692696"/>
            <a:ext cx="6368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Лексические средства описания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48680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Описываемые предметы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3999" cy="7078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8230"/>
                <a:gridCol w="6445769"/>
              </a:tblGrid>
              <a:tr h="11598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Лексические средства описания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35683">
                <a:tc>
                  <a:txBody>
                    <a:bodyPr/>
                    <a:lstStyle/>
                    <a:p>
                      <a:r>
                        <a:rPr lang="ru-RU" sz="3200" b="0" dirty="0" smtClean="0"/>
                        <a:t>Дети,</a:t>
                      </a:r>
                      <a:r>
                        <a:rPr lang="ru-RU" sz="3200" b="0" baseline="0" dirty="0" smtClean="0"/>
                        <a:t> зимние забавы</a:t>
                      </a:r>
                      <a:endParaRPr lang="ru-RU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Счастливые, веселые, довольные.</a:t>
                      </a:r>
                      <a:r>
                        <a:rPr lang="ru-RU" sz="2400" baseline="0" dirty="0" smtClean="0"/>
                        <a:t> Гуляют по зимнему лесу, беседуют, рассказывают, любуются красотой природы, катаются на санках с горы, </a:t>
                      </a:r>
                      <a:endParaRPr lang="ru-RU" sz="2400" dirty="0"/>
                    </a:p>
                  </a:txBody>
                  <a:tcPr/>
                </a:tc>
              </a:tr>
              <a:tr h="1457428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Избы</a:t>
                      </a:r>
                      <a:endParaRPr lang="ru-RU" sz="3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Виднеются вдали, деревенские дома, занесенные снегом, рядом с избами стоит</a:t>
                      </a:r>
                      <a:r>
                        <a:rPr lang="ru-RU" sz="2400" baseline="0" dirty="0" smtClean="0"/>
                        <a:t> пара лошадей.</a:t>
                      </a:r>
                      <a:endParaRPr lang="ru-R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534">
                <a:tc>
                  <a:txBody>
                    <a:bodyPr/>
                    <a:lstStyle/>
                    <a:p>
                      <a:r>
                        <a:rPr lang="ru-RU" sz="3200" b="0" dirty="0" smtClean="0"/>
                        <a:t>Настроение</a:t>
                      </a:r>
                      <a:endParaRPr lang="ru-RU" sz="3200" b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Чудесный выдался денёк! </a:t>
                      </a:r>
                      <a:r>
                        <a:rPr lang="ru-RU" sz="2400" baseline="0" dirty="0" smtClean="0"/>
                        <a:t>  Задор, веселье, смех  детей  пронизывают картину, радостное, ликующее , великолепное настроение.</a:t>
                      </a:r>
                      <a:endParaRPr lang="ru-R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534">
                <a:tc>
                  <a:txBody>
                    <a:bodyPr/>
                    <a:lstStyle/>
                    <a:p>
                      <a:endParaRPr lang="ru-RU" sz="3200" b="0" dirty="0" smtClean="0"/>
                    </a:p>
                    <a:p>
                      <a:r>
                        <a:rPr lang="ru-RU" sz="3200" b="0" dirty="0" smtClean="0"/>
                        <a:t>Краски,</a:t>
                      </a:r>
                      <a:r>
                        <a:rPr lang="ru-RU" sz="3200" b="0" baseline="0" dirty="0" smtClean="0"/>
                        <a:t> оттенки</a:t>
                      </a:r>
                      <a:endParaRPr lang="ru-RU" sz="3200" b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белый,</a:t>
                      </a:r>
                      <a:r>
                        <a:rPr lang="ru-RU" sz="2400" baseline="0" dirty="0" smtClean="0"/>
                        <a:t> бирюзовый, голубой, лазурный, серебристый, зеленый, светлые тона и оттенки.</a:t>
                      </a:r>
                      <a:endParaRPr lang="ru-R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32656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Описываемые предметы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Художник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живописец, автор картины пейзажист.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Нарисовал-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создал, изобразил, показал, воплотил.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Картина-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полотно, произведение живописи, репродукция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8640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u="sng" dirty="0" smtClean="0"/>
              <a:t>1.Вступление.</a:t>
            </a:r>
          </a:p>
          <a:p>
            <a:pPr>
              <a:buNone/>
            </a:pPr>
            <a:r>
              <a:rPr lang="ru-RU" b="1" dirty="0" err="1" smtClean="0"/>
              <a:t>К.Ф.Юон</a:t>
            </a:r>
            <a:r>
              <a:rPr lang="ru-RU" b="1" dirty="0" smtClean="0"/>
              <a:t>- замечательный художник-пейзажист.</a:t>
            </a:r>
            <a:endParaRPr lang="ru-RU" b="1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b="1" dirty="0" smtClean="0"/>
              <a:t>Составим план.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204864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 smtClean="0"/>
              <a:t>2.Основная часть</a:t>
            </a:r>
            <a:r>
              <a:rPr lang="ru-RU" sz="2800" u="sng" dirty="0" smtClean="0"/>
              <a:t>.</a:t>
            </a:r>
          </a:p>
          <a:p>
            <a:r>
              <a:rPr lang="ru-RU" sz="2800" b="1" dirty="0" smtClean="0"/>
              <a:t>Русская зима в изображении </a:t>
            </a:r>
            <a:r>
              <a:rPr lang="ru-RU" sz="2800" b="1" dirty="0" err="1" smtClean="0"/>
              <a:t>К.Ф.Юона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А) Белый и пушистый снег</a:t>
            </a:r>
          </a:p>
          <a:p>
            <a:r>
              <a:rPr lang="ru-RU" sz="2800" b="1" dirty="0" smtClean="0"/>
              <a:t>Б) Деревья- великаны</a:t>
            </a:r>
          </a:p>
          <a:p>
            <a:r>
              <a:rPr lang="ru-RU" sz="2800" b="1" dirty="0" smtClean="0"/>
              <a:t>В) Небо, воздух</a:t>
            </a:r>
          </a:p>
          <a:p>
            <a:r>
              <a:rPr lang="ru-RU" sz="2800" b="1" dirty="0" smtClean="0"/>
              <a:t>Г) Зимние забавы ребятишек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941168"/>
            <a:ext cx="8847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 smtClean="0"/>
              <a:t>3. Заключение.</a:t>
            </a:r>
          </a:p>
          <a:p>
            <a:r>
              <a:rPr lang="ru-RU" sz="2800" b="1" dirty="0" smtClean="0"/>
              <a:t>Как хороша русская зима в </a:t>
            </a:r>
            <a:r>
              <a:rPr lang="ru-RU" sz="2800" b="1" dirty="0" err="1" smtClean="0"/>
              <a:t>Лигачёво</a:t>
            </a:r>
            <a:r>
              <a:rPr lang="ru-RU" sz="2800" b="1" dirty="0" smtClean="0"/>
              <a:t>!</a:t>
            </a:r>
          </a:p>
          <a:p>
            <a:r>
              <a:rPr lang="ru-RU" sz="2800" b="1" dirty="0" smtClean="0"/>
              <a:t>( Какие чувства и мысли вызывает этот пейзаж?)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32048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СПАСИБО!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0"/>
            <a:ext cx="8424936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Цели: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" y="764704"/>
            <a:ext cx="8435280" cy="60932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Познакомить с творчеством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К.Ф.Юона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Развивать умение создавать речевые высказывания для передачи своих мыслей и впечатлений.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Опираясь на художественные тексты, музыку, репродукции картин, личные наблюдения </a:t>
            </a:r>
            <a:r>
              <a:rPr lang="ru-RU" sz="3200" dirty="0" smtClean="0"/>
              <a:t>обучаю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щихся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подготовиться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сочинению- описанию по картине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К.Ф.Юона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«Русская зима.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Лигачево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Воспитывать любовь к музыке, поэзии, живописи, природе, учить видеть в ней прекрасное, понимать ее.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Сочинение - описание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124745"/>
            <a:ext cx="4038600" cy="7920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Сочинение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124744"/>
            <a:ext cx="439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u="sng" dirty="0" smtClean="0"/>
              <a:t>Описание</a:t>
            </a:r>
          </a:p>
          <a:p>
            <a:pPr algn="ctr">
              <a:defRPr/>
            </a:pPr>
            <a:endParaRPr lang="ru-RU" sz="3600" dirty="0" smtClean="0"/>
          </a:p>
          <a:p>
            <a:pPr algn="ctr">
              <a:defRPr/>
            </a:pPr>
            <a:endParaRPr lang="ru-RU" sz="36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827584" y="1988840"/>
            <a:ext cx="3456384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 smtClean="0"/>
              <a:t>Изложение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 smtClean="0"/>
              <a:t>своих мыслей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 smtClean="0"/>
              <a:t>на заданную тему</a:t>
            </a:r>
          </a:p>
          <a:p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1772816"/>
            <a:ext cx="4248472" cy="262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dirty="0" smtClean="0"/>
              <a:t>Тип речи.</a:t>
            </a:r>
          </a:p>
          <a:p>
            <a:pPr algn="ctr">
              <a:defRPr/>
            </a:pPr>
            <a:r>
              <a:rPr lang="ru-RU" sz="3200" b="1" dirty="0" smtClean="0"/>
              <a:t>Сочинение, </a:t>
            </a:r>
          </a:p>
          <a:p>
            <a:pPr algn="ctr">
              <a:defRPr/>
            </a:pPr>
            <a:r>
              <a:rPr lang="ru-RU" sz="3200" b="1" dirty="0" smtClean="0"/>
              <a:t>в котором </a:t>
            </a:r>
          </a:p>
          <a:p>
            <a:pPr algn="ctr">
              <a:defRPr/>
            </a:pPr>
            <a:r>
              <a:rPr lang="ru-RU" sz="3200" b="1" dirty="0" smtClean="0"/>
              <a:t>что-нибудь описывают</a:t>
            </a:r>
          </a:p>
          <a:p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458112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Пейзаж </a:t>
            </a:r>
            <a:r>
              <a:rPr lang="ru-RU" sz="3200" b="1" i="1" dirty="0" smtClean="0"/>
              <a:t>( от фр. «местность»)- </a:t>
            </a:r>
          </a:p>
          <a:p>
            <a:r>
              <a:rPr lang="ru-RU" sz="3200" b="1" i="1" dirty="0" smtClean="0"/>
              <a:t>жанр живописи, в котором художник изображает  картины природы.</a:t>
            </a:r>
            <a:endParaRPr lang="ru-RU" sz="32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paintingart.ru/joomgallery/details/___3/__4/___42/_20111012_1747288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75856" y="6381328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К.Ф.Юон</a:t>
            </a:r>
            <a:r>
              <a:rPr lang="ru-RU" sz="2400" dirty="0" smtClean="0"/>
              <a:t> «Русская зима. </a:t>
            </a:r>
            <a:r>
              <a:rPr lang="ru-RU" sz="2400" dirty="0" err="1" smtClean="0"/>
              <a:t>Лигачёво</a:t>
            </a:r>
            <a:r>
              <a:rPr lang="ru-RU" sz="2400" dirty="0" smtClean="0"/>
              <a:t>» ( 1947г.)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ыноска с четырьмя стрелками 5"/>
          <p:cNvSpPr/>
          <p:nvPr/>
        </p:nvSpPr>
        <p:spPr>
          <a:xfrm>
            <a:off x="2483768" y="1844824"/>
            <a:ext cx="4176464" cy="3456384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ЗИМА</a:t>
            </a:r>
            <a:endParaRPr lang="ru-RU" sz="4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332656"/>
            <a:ext cx="259228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сказочная</a:t>
            </a:r>
            <a:endParaRPr lang="ru-RU" sz="32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1196752"/>
            <a:ext cx="230425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красавица</a:t>
            </a:r>
            <a:endParaRPr lang="ru-RU" sz="32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4797152"/>
            <a:ext cx="252028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чудесная</a:t>
            </a:r>
            <a:endParaRPr lang="ru-RU" sz="32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9872" y="5661248"/>
            <a:ext cx="2664296" cy="10584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белоснежная</a:t>
            </a:r>
            <a:endParaRPr lang="ru-RU" sz="32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4725144"/>
            <a:ext cx="237626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чародейка</a:t>
            </a:r>
            <a:endParaRPr lang="ru-RU" sz="32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1196752"/>
            <a:ext cx="244827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волшебная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   </a:t>
            </a:r>
            <a:r>
              <a:rPr lang="ru-RU" sz="3600" b="1" dirty="0" smtClean="0"/>
              <a:t>Бере…</a:t>
            </a:r>
            <a:r>
              <a:rPr lang="ru-RU" sz="3600" b="1" dirty="0" err="1" smtClean="0"/>
              <a:t>ки</a:t>
            </a:r>
            <a:r>
              <a:rPr lang="ru-RU" sz="3600" b="1" dirty="0" smtClean="0"/>
              <a:t> в б..</a:t>
            </a:r>
            <a:r>
              <a:rPr lang="ru-RU" sz="3600" b="1" dirty="0" err="1" smtClean="0"/>
              <a:t>лоснежных</a:t>
            </a:r>
            <a:r>
              <a:rPr lang="ru-RU" sz="3600" b="1" dirty="0" smtClean="0"/>
              <a:t> шалях, , радо(</a:t>
            </a:r>
            <a:r>
              <a:rPr lang="ru-RU" sz="3600" b="1" dirty="0" err="1" smtClean="0"/>
              <a:t>стн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сн</a:t>
            </a:r>
            <a:r>
              <a:rPr lang="ru-RU" sz="3600" b="1" dirty="0" smtClean="0"/>
              <a:t>) </a:t>
            </a:r>
            <a:r>
              <a:rPr lang="ru-RU" sz="3600" b="1" dirty="0" err="1" smtClean="0"/>
              <a:t>ое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ож</a:t>
            </a:r>
            <a:r>
              <a:rPr lang="ru-RU" sz="3600" b="1" dirty="0" smtClean="0"/>
              <a:t>…</a:t>
            </a:r>
            <a:r>
              <a:rPr lang="ru-RU" sz="3600" b="1" dirty="0" err="1" smtClean="0"/>
              <a:t>вление</a:t>
            </a:r>
            <a:r>
              <a:rPr lang="ru-RU" sz="3600" b="1" dirty="0" smtClean="0"/>
              <a:t>, уд…</a:t>
            </a:r>
            <a:r>
              <a:rPr lang="ru-RU" sz="3600" b="1" dirty="0" err="1" smtClean="0"/>
              <a:t>вительно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сказоч</a:t>
            </a:r>
            <a:r>
              <a:rPr lang="ru-RU" sz="3600" b="1" dirty="0" smtClean="0"/>
              <a:t>(?)</a:t>
            </a:r>
            <a:r>
              <a:rPr lang="ru-RU" sz="3600" b="1" dirty="0" err="1" smtClean="0"/>
              <a:t>ная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крас</a:t>
            </a:r>
            <a:r>
              <a:rPr lang="ru-RU" sz="3600" b="1" dirty="0" smtClean="0"/>
              <a:t>…та, </a:t>
            </a:r>
            <a:r>
              <a:rPr lang="ru-RU" sz="3600" b="1" dirty="0" err="1" smtClean="0"/>
              <a:t>прич</a:t>
            </a:r>
            <a:r>
              <a:rPr lang="ru-RU" sz="3600" b="1" dirty="0" smtClean="0"/>
              <a:t>…</a:t>
            </a:r>
            <a:r>
              <a:rPr lang="ru-RU" sz="3600" b="1" dirty="0" err="1" smtClean="0"/>
              <a:t>дливые</a:t>
            </a:r>
            <a:r>
              <a:rPr lang="ru-RU" sz="3600" b="1" dirty="0" smtClean="0"/>
              <a:t> узоры, с…</a:t>
            </a:r>
            <a:r>
              <a:rPr lang="ru-RU" sz="3600" b="1" dirty="0" err="1" smtClean="0"/>
              <a:t>яющее</a:t>
            </a:r>
            <a:r>
              <a:rPr lang="ru-RU" sz="3600" b="1" dirty="0" smtClean="0"/>
              <a:t> кружево, </a:t>
            </a:r>
            <a:r>
              <a:rPr lang="ru-RU" sz="3600" b="1" dirty="0" err="1" smtClean="0"/>
              <a:t>лё</a:t>
            </a:r>
            <a:r>
              <a:rPr lang="ru-RU" sz="3600" b="1" dirty="0" smtClean="0"/>
              <a:t>…</a:t>
            </a:r>
            <a:r>
              <a:rPr lang="ru-RU" sz="3600" b="1" dirty="0" err="1" smtClean="0"/>
              <a:t>кая</a:t>
            </a:r>
            <a:r>
              <a:rPr lang="ru-RU" sz="3600" b="1" dirty="0" smtClean="0"/>
              <a:t>  м…розная дымка,  , </a:t>
            </a:r>
            <a:r>
              <a:rPr lang="ru-RU" sz="3600" b="1" dirty="0" err="1" smtClean="0"/>
              <a:t>зимн</a:t>
            </a:r>
            <a:r>
              <a:rPr lang="ru-RU" sz="3600" b="1" dirty="0" smtClean="0"/>
              <a:t>…  забавы, свеж…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и чистый во…дух, п…крытые серебром  д..рев(</a:t>
            </a:r>
            <a:r>
              <a:rPr lang="ru-RU" sz="3600" b="1" dirty="0" err="1" smtClean="0"/>
              <a:t>ь,ъ</a:t>
            </a:r>
            <a:r>
              <a:rPr lang="ru-RU" sz="3600" b="1" dirty="0" smtClean="0"/>
              <a:t>)я- в…л…</a:t>
            </a:r>
            <a:r>
              <a:rPr lang="ru-RU" sz="3600" b="1" dirty="0" err="1" smtClean="0"/>
              <a:t>каны</a:t>
            </a:r>
            <a:r>
              <a:rPr lang="ru-RU" sz="3600" b="1" dirty="0" smtClean="0"/>
              <a:t>, я(</a:t>
            </a:r>
            <a:r>
              <a:rPr lang="ru-RU" sz="3600" b="1" dirty="0" err="1" smtClean="0"/>
              <a:t>сн,стн</a:t>
            </a:r>
            <a:r>
              <a:rPr lang="ru-RU" sz="3600" b="1" dirty="0" smtClean="0"/>
              <a:t>)</a:t>
            </a:r>
            <a:r>
              <a:rPr lang="ru-RU" sz="3600" b="1" dirty="0" err="1" smtClean="0"/>
              <a:t>ый</a:t>
            </a:r>
            <a:r>
              <a:rPr lang="ru-RU" sz="3600" b="1" dirty="0" smtClean="0"/>
              <a:t> день, </a:t>
            </a:r>
            <a:r>
              <a:rPr lang="ru-RU" sz="3600" b="1" dirty="0" err="1" smtClean="0"/>
              <a:t>пуш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стым</a:t>
            </a:r>
            <a:r>
              <a:rPr lang="ru-RU" sz="3600" b="1" dirty="0" smtClean="0"/>
              <a:t>  одеялом, к…</a:t>
            </a:r>
            <a:r>
              <a:rPr lang="ru-RU" sz="3600" b="1" dirty="0" err="1" smtClean="0"/>
              <a:t>тание</a:t>
            </a:r>
            <a:r>
              <a:rPr lang="ru-RU" sz="3600" b="1" dirty="0" smtClean="0"/>
              <a:t> на санках, пр…гулка по лесу, </a:t>
            </a:r>
            <a:r>
              <a:rPr lang="ru-RU" sz="3600" b="1" dirty="0" err="1" smtClean="0"/>
              <a:t>осл</a:t>
            </a:r>
            <a:r>
              <a:rPr lang="ru-RU" sz="3600" b="1" dirty="0" smtClean="0"/>
              <a:t>…</a:t>
            </a:r>
            <a:r>
              <a:rPr lang="ru-RU" sz="3600" b="1" dirty="0" err="1" smtClean="0"/>
              <a:t>пительно</a:t>
            </a:r>
            <a:r>
              <a:rPr lang="ru-RU" sz="3600" b="1" dirty="0" smtClean="0"/>
              <a:t> блестит.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endParaRPr lang="ru-RU" sz="3600" b="1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Орфографическая работа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8024" y="1412776"/>
            <a:ext cx="38884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«Времена года» </a:t>
            </a:r>
            <a:r>
              <a:rPr lang="ru-RU" sz="2800" b="1" dirty="0" smtClean="0"/>
              <a:t>Чайковского - это своеобразный музыкальный дневник композитора, запечатлевший дорогие его сердцу эпизоды жизни, встречи и картины природы. </a:t>
            </a:r>
            <a:endParaRPr lang="ru-RU" sz="2800" b="1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Петр Ильич Чайковский</a:t>
            </a:r>
            <a:endParaRPr lang="ru-RU" b="1" dirty="0"/>
          </a:p>
        </p:txBody>
      </p:sp>
      <p:pic>
        <p:nvPicPr>
          <p:cNvPr id="1026" name="Picture 2" descr="http://www.graycell.ru/picture/big/chaykovski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340768"/>
            <a:ext cx="4139952" cy="4762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1226.photobucket.com/albums/ee412/ISNBRN/Wallpapers/Resim5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barnaul.sibnovosti.ru/pictures/0402/3376/v_fevrale_v_barnaul_pridut_30_gradusnye_moroz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age.zn.ua/media/images/original/Jan2011/203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9" name="Picture 2" descr="http://img1.liveinternet.ru/images/attach/c/0/51/834/51834530_1bc11a565ea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0" name="Picture 2" descr="http://stat11.privet.ru/lr/07010564bbc0e5727c897f7b769f848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1" name="Picture 2" descr="http://wiki.iteach.kz/images/archive/2/2a/20111021045957%21Zimnii_peizazh_kartink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2" name="Picture 4" descr="http://i1083.photobucket.com/albums/j398/afacan15/afacan/UNKNOWN_PARAMETER_VALUE5-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324528" cy="7101408"/>
          </a:xfrm>
          <a:prstGeom prst="rect">
            <a:avLst/>
          </a:prstGeom>
          <a:noFill/>
        </p:spPr>
      </p:pic>
      <p:pic>
        <p:nvPicPr>
          <p:cNvPr id="13" name="Picture 2" descr="http://img1.liveinternet.ru/images/attach/c/2/68/863/68863275_0_4e394_5303d624_XX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4" name="Picture 2" descr="http://stat20.privet.ru/lr/0b345af6af106cf0b8685171a6e68cc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5" name="Picture 2" descr="http://img1.liveinternet.ru/images/attach/c/7/94/885/94885967_97916_800_6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6" name="Picture 2" descr="http://stat21.privet.ru/lr/0d03781b991ce2956ae86f17a5a618b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7" name="Picture 2" descr="http://s2.share.te.ua/b103872/347692_33390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8" name="Picture 2" descr="http://img.myconfinedspace.com/wp-content/uploads/tdomf/180133/winter-bridge-wallpapers_1376_1280x800-700x437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9" name="Picture 2" descr="http://www.rupor.lt/uploads/1234129165/med_gallery_992_111_5094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20" name="Picture 4" descr="http://stat16.privet.ru/lr/0b088a89e6a9876d67536f529a6f4e6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21" name="Picture 2" descr="http://photo.mnc.ru/img_nature/45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296400" cy="7173416"/>
          </a:xfrm>
          <a:prstGeom prst="rect">
            <a:avLst/>
          </a:prstGeom>
          <a:noFill/>
        </p:spPr>
      </p:pic>
      <p:pic>
        <p:nvPicPr>
          <p:cNvPr id="10242" name="Picture 2" descr="http://s017.radikal.ru/i403/1201/0c/23db70aead69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-1" y="0"/>
            <a:ext cx="9372533" cy="7245424"/>
          </a:xfrm>
          <a:prstGeom prst="rect">
            <a:avLst/>
          </a:prstGeom>
          <a:noFill/>
        </p:spPr>
      </p:pic>
      <p:pic>
        <p:nvPicPr>
          <p:cNvPr id="10244" name="Picture 4" descr="http://www.tc-sfera.ru/sites/default/files/field/image/7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396536" cy="717341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11560" y="5373216"/>
            <a:ext cx="8532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Петр Ильич Чайковский</a:t>
            </a:r>
          </a:p>
          <a:p>
            <a:pPr algn="ctr"/>
            <a:r>
              <a:rPr lang="ru-RU" sz="4000" b="1" dirty="0" smtClean="0"/>
              <a:t> «Времена года. Зима. Февраль».</a:t>
            </a:r>
            <a:endParaRPr lang="ru-RU" sz="4000" b="1" dirty="0"/>
          </a:p>
        </p:txBody>
      </p:sp>
      <p:pic>
        <p:nvPicPr>
          <p:cNvPr id="28" name="Chaykovskiy-Petr-Иl_ich-Vremena-goda-Zima-Fevral_-Karnaval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21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29" presetID="1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9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000"/>
                            </p:stCondLst>
                            <p:childTnLst>
                              <p:par>
                                <p:cTn id="64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000"/>
                            </p:stCondLst>
                            <p:childTnLst>
                              <p:par>
                                <p:cTn id="68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3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90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0"/>
                            </p:stCondLst>
                            <p:childTnLst>
                              <p:par>
                                <p:cTn id="80" presetID="21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7000"/>
                            </p:stCondLst>
                            <p:childTnLst>
                              <p:par>
                                <p:cTn id="8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2000"/>
                            </p:stCondLst>
                            <p:childTnLst>
                              <p:par>
                                <p:cTn id="9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5507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1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Константин Фёдорович </a:t>
            </a:r>
            <a:r>
              <a:rPr lang="ru-RU" b="1" dirty="0" err="1" smtClean="0"/>
              <a:t>Юон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(1875- 1958г.)</a:t>
            </a:r>
            <a:endParaRPr lang="ru-RU" b="1" dirty="0"/>
          </a:p>
        </p:txBody>
      </p:sp>
      <p:pic>
        <p:nvPicPr>
          <p:cNvPr id="6" name="Рисунок 5" descr="http://paintingart.ru/joomgallery/details/___3/__4/___42/_20111012_20625106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45638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2276872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К.Ф.Юон</a:t>
            </a:r>
            <a:r>
              <a:rPr lang="ru-RU" sz="3200" dirty="0" smtClean="0"/>
              <a:t> писал: </a:t>
            </a:r>
          </a:p>
          <a:p>
            <a:r>
              <a:rPr lang="ru-RU" sz="3200" dirty="0" smtClean="0"/>
              <a:t>«…Я искал новые краски в природе - в русской весне и зиме».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Экран (4:3)</PresentationFormat>
  <Paragraphs>92</Paragraphs>
  <Slides>16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Орфографическая работа</vt:lpstr>
      <vt:lpstr>Петр Ильич Чайковский</vt:lpstr>
      <vt:lpstr>Слайд 8</vt:lpstr>
      <vt:lpstr>Константин Фёдорович Юон (1875- 1958г.)</vt:lpstr>
      <vt:lpstr>Слайд 10</vt:lpstr>
      <vt:lpstr>Слайд 11</vt:lpstr>
      <vt:lpstr>Заполним таблицу</vt:lpstr>
      <vt:lpstr>Слайд 13</vt:lpstr>
      <vt:lpstr>Словарная работа</vt:lpstr>
      <vt:lpstr>Составим план.</vt:lpstr>
      <vt:lpstr>СПАСИБО!</vt:lpstr>
    </vt:vector>
  </TitlesOfParts>
  <Company>Nabster-Test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92</cp:revision>
  <dcterms:created xsi:type="dcterms:W3CDTF">2014-02-22T14:14:52Z</dcterms:created>
  <dcterms:modified xsi:type="dcterms:W3CDTF">2015-01-30T12:52:27Z</dcterms:modified>
</cp:coreProperties>
</file>