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6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8" r:id="rId11"/>
    <p:sldId id="265" r:id="rId12"/>
    <p:sldId id="267" r:id="rId13"/>
  </p:sldIdLst>
  <p:sldSz cx="9144000" cy="6858000" type="screen4x3"/>
  <p:notesSz cx="6858000" cy="9144000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660"/>
  </p:normalViewPr>
  <p:slideViewPr>
    <p:cSldViewPr>
      <p:cViewPr varScale="1">
        <p:scale>
          <a:sx n="65" d="100"/>
          <a:sy n="65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BCCC16-4E04-4BF1-8146-501968C1BC2C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DAAF38-6C67-411B-89DA-22BE9F8A55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5825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A88ED6-D22A-40E2-A92B-A84D2F7891A2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BEFD1-3FC6-454B-AD51-E567832F82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8833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BEFD1-3FC6-454B-AD51-E567832F820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013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ru-RU" altLang="ru-RU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endParaRPr lang="ru-RU" altLang="ru-RU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endParaRPr lang="ru-RU" altLang="ru-RU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endParaRPr lang="ru-RU" altLang="ru-RU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endParaRPr lang="ru-RU" altLang="ru-RU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endParaRPr lang="ru-RU" altLang="ru-RU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endParaRPr lang="ru-RU" altLang="ru-RU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endParaRPr lang="ru-RU" altLang="ru-RU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endParaRPr lang="ru-RU" altLang="ru-RU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endParaRPr lang="ru-RU" altLang="ru-RU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endParaRPr lang="ru-RU" altLang="ru-RU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3176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317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4350AF7-B834-49A7-8680-113D0201E5B4}" type="datetime1">
              <a:rPr lang="ru-RU" smtClean="0"/>
              <a:t>30.01.2015</a:t>
            </a:fld>
            <a:endParaRPr lang="ru-RU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Момотова Г.В.</a:t>
            </a:r>
            <a:endParaRPr lang="ru-RU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7BF63C-E7B0-462B-8DD0-E5A09A57E7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432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Момотова Г.В.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7BF63C-E7B0-462B-8DD0-E5A09A57E74B}" type="slidenum">
              <a:rPr lang="ru-RU" smtClean="0"/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55C9E4-6609-4026-997C-9EFC048883DF}" type="datetime1">
              <a:rPr lang="ru-RU" smtClean="0"/>
              <a:t>30.01.2015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788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Момотова Г.В.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7BF63C-E7B0-462B-8DD0-E5A09A57E74B}" type="slidenum">
              <a:rPr lang="ru-RU" smtClean="0"/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D3B70B-0E9F-45E1-B177-C412BDC41766}" type="datetime1">
              <a:rPr lang="ru-RU" smtClean="0"/>
              <a:t>30.01.2015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7380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Момотова Г.В.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7BF63C-E7B0-462B-8DD0-E5A09A57E74B}" type="slidenum">
              <a:rPr lang="ru-RU" smtClean="0"/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5D9B7B-8C8B-4804-AF8D-B7B502CEFE21}" type="datetime1">
              <a:rPr lang="ru-RU" smtClean="0"/>
              <a:t>30.01.2015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9623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Момотова Г.В.</a:t>
            </a: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7BF63C-E7B0-462B-8DD0-E5A09A57E74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225B34-4ED0-42FA-8C14-D60D8D2EFF49}" type="datetime1">
              <a:rPr lang="ru-RU" smtClean="0"/>
              <a:t>30.01.2015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885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Момотова Г.В.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7BF63C-E7B0-462B-8DD0-E5A09A57E74B}" type="slidenum">
              <a:rPr lang="ru-RU" smtClean="0"/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C60AD1-CA03-46C8-8907-A371CE6AB487}" type="datetime1">
              <a:rPr lang="ru-RU" smtClean="0"/>
              <a:t>30.01.2015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080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Момотова Г.В.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7BF63C-E7B0-462B-8DD0-E5A09A57E74B}" type="slidenum">
              <a:rPr lang="ru-RU" smtClean="0"/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BEEE87-1D23-4103-A8D8-8B99424E3421}" type="datetime1">
              <a:rPr lang="ru-RU" smtClean="0"/>
              <a:t>30.01.2015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269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Момотова Г.В.</a:t>
            </a: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7BF63C-E7B0-462B-8DD0-E5A09A57E74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D0FBC1-4B28-4A77-BC24-66A3A2C8E8E1}" type="datetime1">
              <a:rPr lang="ru-RU" smtClean="0"/>
              <a:t>30.01.2015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4572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Момотова Г.В.</a:t>
            </a: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7BF63C-E7B0-462B-8DD0-E5A09A57E74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3C61C3-ABC8-46FB-B84C-529AC2822554}" type="datetime1">
              <a:rPr lang="ru-RU" smtClean="0"/>
              <a:t>30.01.2015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079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Момотова Г.В.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7BF63C-E7B0-462B-8DD0-E5A09A57E74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2EEC5F-976C-41CC-B749-F232C823B87D}" type="datetime1">
              <a:rPr lang="ru-RU" smtClean="0"/>
              <a:t>30.01.2015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918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Момотова Г.В.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7BF63C-E7B0-462B-8DD0-E5A09A57E74B}" type="slidenum">
              <a:rPr lang="ru-RU" smtClean="0"/>
              <a:t>‹#›</a:t>
            </a:fld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82459A-B025-4BA6-A00B-9FDE272C7AAF}" type="datetime1">
              <a:rPr lang="ru-RU" smtClean="0"/>
              <a:t>30.01.2015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866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Момотова Г.В.</a:t>
            </a: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7BF63C-E7B0-462B-8DD0-E5A09A57E74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7B9395-1762-4E94-95AE-C7E37C7B104B}" type="datetime1">
              <a:rPr lang="ru-RU" smtClean="0"/>
              <a:t>30.01.2015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063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Момотова Г.В.</a:t>
            </a: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7BF63C-E7B0-462B-8DD0-E5A09A57E74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39581B-BF1F-4D35-B163-7F018F8E1530}" type="datetime1">
              <a:rPr lang="ru-RU" smtClean="0"/>
              <a:t>30.01.2015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411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r>
              <a:rPr lang="ru-RU" smtClean="0"/>
              <a:t>Момотова Г.В.</a:t>
            </a:r>
            <a:endParaRPr lang="ru-RU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fld id="{707BF63C-E7B0-462B-8DD0-E5A09A57E74B}" type="slidenum">
              <a:rPr lang="ru-RU" smtClean="0"/>
              <a:t>‹#›</a:t>
            </a:fld>
            <a:endParaRPr lang="ru-RU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ru-RU" altLang="ru-RU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ru-RU" altLang="ru-RU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ru-RU" altLang="ru-RU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ru-RU" altLang="ru-RU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ru-RU" altLang="ru-RU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ru-RU" altLang="ru-RU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073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853A8840-E5A8-4132-B4E2-F2E04626A347}" type="datetime1">
              <a:rPr lang="ru-RU" smtClean="0"/>
              <a:t>30.01.2015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file:///F:\&#1055;&#1088;&#1080;&#1083;&#1086;&#1078;&#1077;&#1085;&#1080;&#1077;\Test-Massiv%20(Web)\index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hyperlink" Target="file:///F:\&#1055;&#1088;&#1080;&#1083;&#1086;&#1078;&#1077;&#1085;&#1080;&#1077;\Test-Massiv%20(Web)\index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Контроль знаний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Работа с приложением </a:t>
            </a:r>
            <a:r>
              <a:rPr lang="ru-RU" dirty="0" err="1"/>
              <a:t>Test-Massiv</a:t>
            </a:r>
            <a:r>
              <a:rPr lang="ru-RU" dirty="0"/>
              <a:t> (</a:t>
            </a:r>
            <a:r>
              <a:rPr lang="ru-RU" dirty="0" err="1"/>
              <a:t>Web</a:t>
            </a:r>
            <a:r>
              <a:rPr lang="ru-RU" dirty="0"/>
              <a:t>)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084168" y="260648"/>
            <a:ext cx="2895600" cy="457200"/>
          </a:xfrm>
        </p:spPr>
        <p:txBody>
          <a:bodyPr/>
          <a:lstStyle/>
          <a:p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696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139136" cy="1040160"/>
          </a:xfrm>
        </p:spPr>
        <p:txBody>
          <a:bodyPr/>
          <a:lstStyle/>
          <a:p>
            <a:pPr marL="1430338" indent="-1430338"/>
            <a:r>
              <a:rPr lang="ru-RU" sz="3600" dirty="0" smtClean="0"/>
              <a:t>Окно 7 Результаты  работы с Приложением</a:t>
            </a:r>
            <a:endParaRPr lang="ru-RU" sz="36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6248400" y="116632"/>
            <a:ext cx="2895600" cy="457200"/>
          </a:xfrm>
        </p:spPr>
        <p:txBody>
          <a:bodyPr/>
          <a:lstStyle/>
          <a:p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</a:p>
          <a:p>
            <a:endParaRPr lang="ru-RU" dirty="0"/>
          </a:p>
        </p:txBody>
      </p:sp>
      <p:sp>
        <p:nvSpPr>
          <p:cNvPr id="5" name="Нижний колонтитул 3"/>
          <p:cNvSpPr txBox="1">
            <a:spLocks/>
          </p:cNvSpPr>
          <p:nvPr/>
        </p:nvSpPr>
        <p:spPr bwMode="auto">
          <a:xfrm>
            <a:off x="5940152" y="126876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3350" y="1916833"/>
            <a:ext cx="5571058" cy="2438950"/>
          </a:xfrm>
          <a:prstGeom prst="rect">
            <a:avLst/>
          </a:prstGeom>
        </p:spPr>
      </p:pic>
      <p:sp>
        <p:nvSpPr>
          <p:cNvPr id="12" name="Прямоугольная выноска 11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9552" y="1698636"/>
            <a:ext cx="2315530" cy="687574"/>
          </a:xfrm>
          <a:prstGeom prst="wedgeRectCallout">
            <a:avLst>
              <a:gd name="adj1" fmla="val 62719"/>
              <a:gd name="adj2" fmla="val 29900"/>
            </a:avLst>
          </a:prstGeom>
          <a:gradFill rotWithShape="1">
            <a:gsLst>
              <a:gs pos="0">
                <a:srgbClr val="9AB5E4"/>
              </a:gs>
              <a:gs pos="50000">
                <a:srgbClr val="C2D1ED"/>
              </a:gs>
              <a:gs pos="100000">
                <a:srgbClr val="E1E8F5"/>
              </a:gs>
            </a:gsLst>
            <a:lin ang="16200000" scaled="1"/>
          </a:gradFill>
          <a:ln w="3175">
            <a:solidFill>
              <a:srgbClr val="243F60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 hangingPunct="0">
              <a:spcAft>
                <a:spcPts val="0"/>
              </a:spcAft>
            </a:pPr>
            <a:r>
              <a:rPr lang="ru-RU" b="1" dirty="0" smtClean="0">
                <a:solidFill>
                  <a:srgbClr val="17365D"/>
                </a:solidFill>
                <a:effectLst/>
                <a:latin typeface="Arial Narrow" panose="020B0606020202030204" pitchFamily="34" charset="0"/>
                <a:ea typeface="Times New Roman"/>
              </a:rPr>
              <a:t>Ваши результаты</a:t>
            </a:r>
            <a:endParaRPr lang="ru-RU" dirty="0">
              <a:solidFill>
                <a:srgbClr val="0000FF"/>
              </a:solidFill>
              <a:effectLst/>
              <a:latin typeface="Arial Narrow" panose="020B0606020202030204" pitchFamily="34" charset="0"/>
              <a:ea typeface="Times New Roman"/>
            </a:endParaRPr>
          </a:p>
        </p:txBody>
      </p:sp>
      <p:sp>
        <p:nvSpPr>
          <p:cNvPr id="7" name="Прямоугольная выноска 6"/>
          <p:cNvSpPr>
            <a:spLocks noChangeArrowheads="1"/>
          </p:cNvSpPr>
          <p:nvPr/>
        </p:nvSpPr>
        <p:spPr bwMode="auto">
          <a:xfrm>
            <a:off x="2877623" y="4742085"/>
            <a:ext cx="2763937" cy="906016"/>
          </a:xfrm>
          <a:prstGeom prst="wedgeRectCallout">
            <a:avLst>
              <a:gd name="adj1" fmla="val 35467"/>
              <a:gd name="adj2" fmla="val -106972"/>
            </a:avLst>
          </a:prstGeom>
          <a:gradFill rotWithShape="1">
            <a:gsLst>
              <a:gs pos="0">
                <a:srgbClr val="9AB5E4"/>
              </a:gs>
              <a:gs pos="50000">
                <a:srgbClr val="C2D1ED"/>
              </a:gs>
              <a:gs pos="100000">
                <a:srgbClr val="E1E8F5"/>
              </a:gs>
            </a:gsLst>
            <a:lin ang="16200000" scaled="1"/>
          </a:gradFill>
          <a:ln w="3175">
            <a:solidFill>
              <a:srgbClr val="243F60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 hangingPunct="0">
              <a:spcAft>
                <a:spcPts val="0"/>
              </a:spcAft>
            </a:pPr>
            <a:r>
              <a:rPr lang="ru-RU" b="1" dirty="0" smtClean="0">
                <a:solidFill>
                  <a:srgbClr val="17365D"/>
                </a:solidFill>
                <a:effectLst/>
                <a:latin typeface="Arial Narrow" panose="020B0606020202030204" pitchFamily="34" charset="0"/>
                <a:ea typeface="Times New Roman"/>
              </a:rPr>
              <a:t>Нажмите для просмотра подробного разбора ответов</a:t>
            </a:r>
            <a:endParaRPr lang="ru-RU" dirty="0">
              <a:solidFill>
                <a:srgbClr val="0000FF"/>
              </a:solidFill>
              <a:effectLst/>
              <a:latin typeface="Arial Narrow" panose="020B0606020202030204" pitchFamily="34" charset="0"/>
              <a:ea typeface="Times New Roman"/>
            </a:endParaRPr>
          </a:p>
        </p:txBody>
      </p:sp>
      <p:sp>
        <p:nvSpPr>
          <p:cNvPr id="13" name="Прямоугольная выноска 12"/>
          <p:cNvSpPr>
            <a:spLocks noChangeArrowheads="1"/>
          </p:cNvSpPr>
          <p:nvPr/>
        </p:nvSpPr>
        <p:spPr bwMode="auto">
          <a:xfrm>
            <a:off x="6228184" y="4742085"/>
            <a:ext cx="2152161" cy="906016"/>
          </a:xfrm>
          <a:prstGeom prst="wedgeRectCallout">
            <a:avLst>
              <a:gd name="adj1" fmla="val 17650"/>
              <a:gd name="adj2" fmla="val -95577"/>
            </a:avLst>
          </a:prstGeom>
          <a:gradFill rotWithShape="1">
            <a:gsLst>
              <a:gs pos="0">
                <a:srgbClr val="9AB5E4"/>
              </a:gs>
              <a:gs pos="50000">
                <a:srgbClr val="C2D1ED"/>
              </a:gs>
              <a:gs pos="100000">
                <a:srgbClr val="E1E8F5"/>
              </a:gs>
            </a:gsLst>
            <a:lin ang="16200000" scaled="1"/>
          </a:gradFill>
          <a:ln w="3175">
            <a:solidFill>
              <a:srgbClr val="243F60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 hangingPunct="0">
              <a:spcAft>
                <a:spcPts val="0"/>
              </a:spcAft>
            </a:pPr>
            <a:r>
              <a:rPr lang="ru-RU" b="1" dirty="0" smtClean="0">
                <a:solidFill>
                  <a:srgbClr val="17365D"/>
                </a:solidFill>
                <a:effectLst/>
                <a:latin typeface="Arial Narrow" panose="020B0606020202030204" pitchFamily="34" charset="0"/>
                <a:ea typeface="Times New Roman"/>
              </a:rPr>
              <a:t>Нажмите для завершения работы</a:t>
            </a:r>
            <a:endParaRPr lang="ru-RU" dirty="0">
              <a:solidFill>
                <a:srgbClr val="0000FF"/>
              </a:solidFill>
              <a:effectLst/>
              <a:latin typeface="Arial Narrow" panose="020B0606020202030204" pitchFamily="34" charset="0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4776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6248400" y="116632"/>
            <a:ext cx="2895600" cy="457200"/>
          </a:xfrm>
        </p:spPr>
        <p:txBody>
          <a:bodyPr/>
          <a:lstStyle/>
          <a:p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</a:p>
          <a:p>
            <a:endParaRPr lang="ru-RU" dirty="0"/>
          </a:p>
        </p:txBody>
      </p:sp>
      <p:sp>
        <p:nvSpPr>
          <p:cNvPr id="5" name="Нижний колонтитул 3"/>
          <p:cNvSpPr txBox="1">
            <a:spLocks/>
          </p:cNvSpPr>
          <p:nvPr/>
        </p:nvSpPr>
        <p:spPr bwMode="auto">
          <a:xfrm>
            <a:off x="5940152" y="126876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Успешной работы!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1988840"/>
            <a:ext cx="51845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Изучить  </a:t>
            </a:r>
            <a:r>
              <a:rPr lang="ru-RU" sz="2400" b="1" dirty="0" smtClean="0">
                <a:hlinkClick r:id="rId2" action="ppaction://hlinksldjump"/>
              </a:rPr>
              <a:t>Инструкцию</a:t>
            </a:r>
            <a:r>
              <a:rPr lang="ru-RU" sz="2400" b="1" dirty="0" smtClean="0"/>
              <a:t> еще раз </a:t>
            </a:r>
            <a:endParaRPr lang="ru-RU" sz="24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11560" y="2939234"/>
            <a:ext cx="51845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Начать работу с </a:t>
            </a:r>
            <a:r>
              <a:rPr lang="ru-RU" sz="2400" b="1" dirty="0" smtClean="0">
                <a:hlinkClick r:id="rId3" action="ppaction://hlinksldjump"/>
              </a:rPr>
              <a:t>тестом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98949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139136" cy="1040160"/>
          </a:xfrm>
        </p:spPr>
        <p:txBody>
          <a:bodyPr/>
          <a:lstStyle/>
          <a:p>
            <a:r>
              <a:rPr lang="ru-RU" sz="3600" dirty="0" smtClean="0"/>
              <a:t>Запуск приложения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1200"/>
            <a:ext cx="7211144" cy="3886200"/>
          </a:xfrm>
        </p:spPr>
        <p:txBody>
          <a:bodyPr/>
          <a:lstStyle/>
          <a:p>
            <a:pPr marL="0" indent="0" algn="r">
              <a:buNone/>
            </a:pPr>
            <a:r>
              <a:rPr lang="ru-RU" dirty="0" smtClean="0"/>
              <a:t>Для начала работы с тестом нажмите </a:t>
            </a:r>
            <a:r>
              <a:rPr lang="ru-RU" dirty="0" smtClean="0">
                <a:hlinkClick r:id="rId2" action="ppaction://hlinkfile"/>
              </a:rPr>
              <a:t>здесь</a:t>
            </a:r>
            <a:r>
              <a:rPr lang="en-US" dirty="0" smtClean="0">
                <a:hlinkClick r:id="rId2" action="ppaction://hlinkfile"/>
              </a:rPr>
              <a:t>&gt;&gt;&gt;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6248400" y="116632"/>
            <a:ext cx="2895600" cy="457200"/>
          </a:xfrm>
        </p:spPr>
        <p:txBody>
          <a:bodyPr/>
          <a:lstStyle/>
          <a:p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</a:p>
          <a:p>
            <a:endParaRPr lang="ru-RU" dirty="0"/>
          </a:p>
        </p:txBody>
      </p:sp>
      <p:sp>
        <p:nvSpPr>
          <p:cNvPr id="5" name="Нижний колонтитул 3"/>
          <p:cNvSpPr txBox="1">
            <a:spLocks/>
          </p:cNvSpPr>
          <p:nvPr/>
        </p:nvSpPr>
        <p:spPr bwMode="auto">
          <a:xfrm>
            <a:off x="5940152" y="126876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59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139136" cy="1040160"/>
          </a:xfrm>
        </p:spPr>
        <p:txBody>
          <a:bodyPr/>
          <a:lstStyle/>
          <a:p>
            <a:r>
              <a:rPr lang="ru-RU" sz="3600" dirty="0" smtClean="0"/>
              <a:t>Запуск приложения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Если Вам знакома работа с Тестами данного разработчика, запустите файл </a:t>
            </a:r>
            <a:r>
              <a:rPr lang="en-US" dirty="0" smtClean="0"/>
              <a:t>index.html</a:t>
            </a:r>
            <a:r>
              <a:rPr lang="ru-RU" dirty="0" smtClean="0"/>
              <a:t>, пройдя по ссылке </a:t>
            </a:r>
            <a:r>
              <a:rPr lang="ru-RU" dirty="0" smtClean="0">
                <a:hlinkClick r:id="rId2" action="ppaction://hlinkfile"/>
              </a:rPr>
              <a:t>здесь</a:t>
            </a:r>
            <a:r>
              <a:rPr lang="en-US" dirty="0" smtClean="0">
                <a:hlinkClick r:id="rId2" action="ppaction://hlinkfile"/>
              </a:rPr>
              <a:t>&gt;&gt;&gt;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Или…</a:t>
            </a:r>
          </a:p>
          <a:p>
            <a:pPr marL="0" indent="0">
              <a:buNone/>
            </a:pPr>
            <a:r>
              <a:rPr lang="ru-RU" dirty="0" smtClean="0"/>
              <a:t>Изучите </a:t>
            </a:r>
            <a:r>
              <a:rPr lang="ru-RU" dirty="0" smtClean="0">
                <a:hlinkClick r:id="rId3" action="ppaction://hlinksldjump"/>
              </a:rPr>
              <a:t>Инструкцию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6248400" y="116632"/>
            <a:ext cx="2895600" cy="457200"/>
          </a:xfrm>
        </p:spPr>
        <p:txBody>
          <a:bodyPr/>
          <a:lstStyle/>
          <a:p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</a:p>
          <a:p>
            <a:endParaRPr lang="ru-RU" dirty="0"/>
          </a:p>
        </p:txBody>
      </p:sp>
      <p:sp>
        <p:nvSpPr>
          <p:cNvPr id="5" name="Нижний колонтитул 3"/>
          <p:cNvSpPr txBox="1">
            <a:spLocks/>
          </p:cNvSpPr>
          <p:nvPr/>
        </p:nvSpPr>
        <p:spPr bwMode="auto">
          <a:xfrm>
            <a:off x="5940152" y="126876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278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139136" cy="1040160"/>
          </a:xfrm>
        </p:spPr>
        <p:txBody>
          <a:bodyPr/>
          <a:lstStyle/>
          <a:p>
            <a:r>
              <a:rPr lang="ru-RU" sz="3600" dirty="0" smtClean="0"/>
              <a:t>Окно1 Приложения</a:t>
            </a:r>
            <a:endParaRPr lang="ru-RU" sz="36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6248400" y="116632"/>
            <a:ext cx="2895600" cy="457200"/>
          </a:xfrm>
        </p:spPr>
        <p:txBody>
          <a:bodyPr/>
          <a:lstStyle/>
          <a:p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</a:p>
          <a:p>
            <a:endParaRPr lang="ru-RU" dirty="0"/>
          </a:p>
        </p:txBody>
      </p:sp>
      <p:sp>
        <p:nvSpPr>
          <p:cNvPr id="5" name="Нижний колонтитул 3"/>
          <p:cNvSpPr txBox="1">
            <a:spLocks/>
          </p:cNvSpPr>
          <p:nvPr/>
        </p:nvSpPr>
        <p:spPr bwMode="auto">
          <a:xfrm>
            <a:off x="5940152" y="126876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6" name="Объект 5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865" y="1981200"/>
            <a:ext cx="7094270" cy="3886200"/>
          </a:xfrm>
          <a:prstGeom prst="rect">
            <a:avLst/>
          </a:prstGeom>
        </p:spPr>
      </p:pic>
      <p:sp>
        <p:nvSpPr>
          <p:cNvPr id="7" name="Прямоугольная выноска 6"/>
          <p:cNvSpPr>
            <a:spLocks noChangeArrowheads="1"/>
          </p:cNvSpPr>
          <p:nvPr/>
        </p:nvSpPr>
        <p:spPr bwMode="auto">
          <a:xfrm>
            <a:off x="3824287" y="4077072"/>
            <a:ext cx="2763937" cy="906016"/>
          </a:xfrm>
          <a:prstGeom prst="wedgeRectCallout">
            <a:avLst>
              <a:gd name="adj1" fmla="val 60012"/>
              <a:gd name="adj2" fmla="val 114412"/>
            </a:avLst>
          </a:prstGeom>
          <a:gradFill rotWithShape="1">
            <a:gsLst>
              <a:gs pos="0">
                <a:srgbClr val="9AB5E4"/>
              </a:gs>
              <a:gs pos="50000">
                <a:srgbClr val="C2D1ED"/>
              </a:gs>
              <a:gs pos="100000">
                <a:srgbClr val="E1E8F5"/>
              </a:gs>
            </a:gsLst>
            <a:lin ang="16200000" scaled="1"/>
          </a:gradFill>
          <a:ln w="3175">
            <a:solidFill>
              <a:srgbClr val="243F60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 hangingPunct="0">
              <a:spcAft>
                <a:spcPts val="0"/>
              </a:spcAft>
            </a:pPr>
            <a:r>
              <a:rPr lang="ru-RU" b="1" dirty="0" smtClean="0">
                <a:solidFill>
                  <a:srgbClr val="17365D"/>
                </a:solidFill>
                <a:effectLst/>
                <a:latin typeface="Arial Narrow" panose="020B0606020202030204" pitchFamily="34" charset="0"/>
                <a:ea typeface="Times New Roman"/>
              </a:rPr>
              <a:t>Нажмите для продолжения работы с тестом</a:t>
            </a:r>
            <a:endParaRPr lang="ru-RU" dirty="0">
              <a:solidFill>
                <a:srgbClr val="0000FF"/>
              </a:solidFill>
              <a:effectLst/>
              <a:latin typeface="Arial Narrow" panose="020B0606020202030204" pitchFamily="34" charset="0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5484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139136" cy="1040160"/>
          </a:xfrm>
        </p:spPr>
        <p:txBody>
          <a:bodyPr/>
          <a:lstStyle/>
          <a:p>
            <a:r>
              <a:rPr lang="ru-RU" sz="3600" dirty="0" smtClean="0"/>
              <a:t>Окно 2 Приложения</a:t>
            </a:r>
            <a:endParaRPr lang="ru-RU" sz="36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6248400" y="116632"/>
            <a:ext cx="2895600" cy="457200"/>
          </a:xfrm>
        </p:spPr>
        <p:txBody>
          <a:bodyPr/>
          <a:lstStyle/>
          <a:p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</a:p>
          <a:p>
            <a:endParaRPr lang="ru-RU" dirty="0"/>
          </a:p>
        </p:txBody>
      </p:sp>
      <p:sp>
        <p:nvSpPr>
          <p:cNvPr id="5" name="Нижний колонтитул 3"/>
          <p:cNvSpPr txBox="1">
            <a:spLocks/>
          </p:cNvSpPr>
          <p:nvPr/>
        </p:nvSpPr>
        <p:spPr bwMode="auto">
          <a:xfrm>
            <a:off x="5940152" y="126876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8" name="Рисунок 7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725960"/>
            <a:ext cx="5760640" cy="3647256"/>
          </a:xfrm>
          <a:prstGeom prst="rect">
            <a:avLst/>
          </a:prstGeom>
        </p:spPr>
      </p:pic>
      <p:sp>
        <p:nvSpPr>
          <p:cNvPr id="7" name="Прямоугольная выноска 6"/>
          <p:cNvSpPr>
            <a:spLocks noChangeArrowheads="1"/>
          </p:cNvSpPr>
          <p:nvPr/>
        </p:nvSpPr>
        <p:spPr bwMode="auto">
          <a:xfrm>
            <a:off x="3185762" y="5517232"/>
            <a:ext cx="2763937" cy="906016"/>
          </a:xfrm>
          <a:prstGeom prst="wedgeRectCallout">
            <a:avLst>
              <a:gd name="adj1" fmla="val 50941"/>
              <a:gd name="adj2" fmla="val -72788"/>
            </a:avLst>
          </a:prstGeom>
          <a:gradFill rotWithShape="1">
            <a:gsLst>
              <a:gs pos="0">
                <a:srgbClr val="9AB5E4"/>
              </a:gs>
              <a:gs pos="50000">
                <a:srgbClr val="C2D1ED"/>
              </a:gs>
              <a:gs pos="100000">
                <a:srgbClr val="E1E8F5"/>
              </a:gs>
            </a:gsLst>
            <a:lin ang="16200000" scaled="1"/>
          </a:gradFill>
          <a:ln w="3175">
            <a:solidFill>
              <a:srgbClr val="243F60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 hangingPunct="0">
              <a:spcAft>
                <a:spcPts val="0"/>
              </a:spcAft>
            </a:pPr>
            <a:r>
              <a:rPr lang="ru-RU" b="1" dirty="0" smtClean="0">
                <a:solidFill>
                  <a:srgbClr val="17365D"/>
                </a:solidFill>
                <a:effectLst/>
                <a:latin typeface="Arial Narrow" panose="020B0606020202030204" pitchFamily="34" charset="0"/>
                <a:ea typeface="Times New Roman"/>
              </a:rPr>
              <a:t>Нажмите для продолжения работы с тестом</a:t>
            </a:r>
            <a:endParaRPr lang="ru-RU" dirty="0">
              <a:solidFill>
                <a:srgbClr val="0000FF"/>
              </a:solidFill>
              <a:effectLst/>
              <a:latin typeface="Arial Narrow" panose="020B0606020202030204" pitchFamily="34" charset="0"/>
              <a:ea typeface="Times New Roman"/>
            </a:endParaRPr>
          </a:p>
        </p:txBody>
      </p:sp>
      <p:sp>
        <p:nvSpPr>
          <p:cNvPr id="9" name="Прямоугольная выноска 8"/>
          <p:cNvSpPr>
            <a:spLocks noChangeArrowheads="1"/>
          </p:cNvSpPr>
          <p:nvPr/>
        </p:nvSpPr>
        <p:spPr bwMode="auto">
          <a:xfrm>
            <a:off x="5724128" y="1736915"/>
            <a:ext cx="2736303" cy="611965"/>
          </a:xfrm>
          <a:prstGeom prst="wedgeRectCallout">
            <a:avLst>
              <a:gd name="adj1" fmla="val -92581"/>
              <a:gd name="adj2" fmla="val 71517"/>
            </a:avLst>
          </a:prstGeom>
          <a:gradFill rotWithShape="1">
            <a:gsLst>
              <a:gs pos="0">
                <a:srgbClr val="9AB5E4"/>
              </a:gs>
              <a:gs pos="50000">
                <a:srgbClr val="C2D1ED"/>
              </a:gs>
              <a:gs pos="100000">
                <a:srgbClr val="E1E8F5"/>
              </a:gs>
            </a:gsLst>
            <a:lin ang="16200000" scaled="1"/>
          </a:gradFill>
          <a:ln w="3175">
            <a:solidFill>
              <a:srgbClr val="243F60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 hangingPunct="0">
              <a:spcAft>
                <a:spcPts val="0"/>
              </a:spcAft>
            </a:pPr>
            <a:r>
              <a:rPr lang="ru-RU" b="1" dirty="0" smtClean="0">
                <a:solidFill>
                  <a:srgbClr val="17365D"/>
                </a:solidFill>
                <a:effectLst/>
                <a:latin typeface="Arial Narrow" panose="020B0606020202030204" pitchFamily="34" charset="0"/>
                <a:ea typeface="Times New Roman"/>
              </a:rPr>
              <a:t>Заполните обязательные поля</a:t>
            </a:r>
            <a:endParaRPr lang="ru-RU" dirty="0">
              <a:solidFill>
                <a:srgbClr val="0000FF"/>
              </a:solidFill>
              <a:effectLst/>
              <a:latin typeface="Arial Narrow" panose="020B0606020202030204" pitchFamily="34" charset="0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7763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139136" cy="1040160"/>
          </a:xfrm>
        </p:spPr>
        <p:txBody>
          <a:bodyPr/>
          <a:lstStyle/>
          <a:p>
            <a:r>
              <a:rPr lang="ru-RU" sz="3600" dirty="0" smtClean="0"/>
              <a:t>Окно 3 Приложения</a:t>
            </a:r>
            <a:endParaRPr lang="ru-RU" sz="36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6248400" y="116632"/>
            <a:ext cx="2895600" cy="457200"/>
          </a:xfrm>
        </p:spPr>
        <p:txBody>
          <a:bodyPr/>
          <a:lstStyle/>
          <a:p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</a:p>
          <a:p>
            <a:endParaRPr lang="ru-RU" dirty="0"/>
          </a:p>
        </p:txBody>
      </p:sp>
      <p:sp>
        <p:nvSpPr>
          <p:cNvPr id="5" name="Нижний колонтитул 3"/>
          <p:cNvSpPr txBox="1">
            <a:spLocks/>
          </p:cNvSpPr>
          <p:nvPr/>
        </p:nvSpPr>
        <p:spPr bwMode="auto">
          <a:xfrm>
            <a:off x="5940152" y="126876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852936"/>
            <a:ext cx="4641805" cy="1733088"/>
          </a:xfrm>
          <a:prstGeom prst="rect">
            <a:avLst/>
          </a:prstGeom>
        </p:spPr>
      </p:pic>
      <p:sp>
        <p:nvSpPr>
          <p:cNvPr id="7" name="Прямоугольная выноска 6"/>
          <p:cNvSpPr>
            <a:spLocks noChangeArrowheads="1"/>
          </p:cNvSpPr>
          <p:nvPr/>
        </p:nvSpPr>
        <p:spPr bwMode="auto">
          <a:xfrm>
            <a:off x="3185762" y="5517232"/>
            <a:ext cx="2763937" cy="906016"/>
          </a:xfrm>
          <a:prstGeom prst="wedgeRectCallout">
            <a:avLst>
              <a:gd name="adj1" fmla="val -16826"/>
              <a:gd name="adj2" fmla="val -172085"/>
            </a:avLst>
          </a:prstGeom>
          <a:gradFill rotWithShape="1">
            <a:gsLst>
              <a:gs pos="0">
                <a:srgbClr val="9AB5E4"/>
              </a:gs>
              <a:gs pos="50000">
                <a:srgbClr val="C2D1ED"/>
              </a:gs>
              <a:gs pos="100000">
                <a:srgbClr val="E1E8F5"/>
              </a:gs>
            </a:gsLst>
            <a:lin ang="16200000" scaled="1"/>
          </a:gradFill>
          <a:ln w="3175">
            <a:solidFill>
              <a:srgbClr val="243F60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 hangingPunct="0">
              <a:spcAft>
                <a:spcPts val="0"/>
              </a:spcAft>
            </a:pPr>
            <a:r>
              <a:rPr lang="ru-RU" b="1" dirty="0" smtClean="0">
                <a:solidFill>
                  <a:srgbClr val="17365D"/>
                </a:solidFill>
                <a:effectLst/>
                <a:latin typeface="Arial Narrow" panose="020B0606020202030204" pitchFamily="34" charset="0"/>
                <a:ea typeface="Times New Roman"/>
              </a:rPr>
              <a:t>Нажмите для продолжения работы с тестом</a:t>
            </a:r>
            <a:endParaRPr lang="ru-RU" dirty="0">
              <a:solidFill>
                <a:srgbClr val="0000FF"/>
              </a:solidFill>
              <a:effectLst/>
              <a:latin typeface="Arial Narrow" panose="020B0606020202030204" pitchFamily="34" charset="0"/>
              <a:ea typeface="Times New Roman"/>
            </a:endParaRPr>
          </a:p>
        </p:txBody>
      </p:sp>
      <p:sp>
        <p:nvSpPr>
          <p:cNvPr id="9" name="Прямоугольная выноска 8"/>
          <p:cNvSpPr>
            <a:spLocks noChangeArrowheads="1"/>
          </p:cNvSpPr>
          <p:nvPr/>
        </p:nvSpPr>
        <p:spPr bwMode="auto">
          <a:xfrm>
            <a:off x="4932040" y="2039502"/>
            <a:ext cx="2736303" cy="611965"/>
          </a:xfrm>
          <a:prstGeom prst="wedgeRectCallout">
            <a:avLst>
              <a:gd name="adj1" fmla="val -110367"/>
              <a:gd name="adj2" fmla="val 153457"/>
            </a:avLst>
          </a:prstGeom>
          <a:gradFill rotWithShape="1">
            <a:gsLst>
              <a:gs pos="0">
                <a:srgbClr val="9AB5E4"/>
              </a:gs>
              <a:gs pos="50000">
                <a:srgbClr val="C2D1ED"/>
              </a:gs>
              <a:gs pos="100000">
                <a:srgbClr val="E1E8F5"/>
              </a:gs>
            </a:gsLst>
            <a:lin ang="16200000" scaled="1"/>
          </a:gradFill>
          <a:ln w="3175">
            <a:solidFill>
              <a:srgbClr val="243F60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 hangingPunct="0">
              <a:spcAft>
                <a:spcPts val="0"/>
              </a:spcAft>
            </a:pPr>
            <a:r>
              <a:rPr lang="ru-RU" b="1" dirty="0" smtClean="0">
                <a:solidFill>
                  <a:srgbClr val="17365D"/>
                </a:solidFill>
                <a:effectLst/>
                <a:latin typeface="Arial Narrow" panose="020B0606020202030204" pitchFamily="34" charset="0"/>
                <a:ea typeface="Times New Roman"/>
              </a:rPr>
              <a:t>Время работы с тестом ограничено- 12 минутами</a:t>
            </a:r>
            <a:endParaRPr lang="ru-RU" dirty="0">
              <a:solidFill>
                <a:srgbClr val="0000FF"/>
              </a:solidFill>
              <a:effectLst/>
              <a:latin typeface="Arial Narrow" panose="020B0606020202030204" pitchFamily="34" charset="0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9246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139136" cy="1040160"/>
          </a:xfrm>
        </p:spPr>
        <p:txBody>
          <a:bodyPr/>
          <a:lstStyle/>
          <a:p>
            <a:r>
              <a:rPr lang="ru-RU" sz="3600" dirty="0" smtClean="0"/>
              <a:t>Окно 4 Приложения</a:t>
            </a:r>
            <a:endParaRPr lang="ru-RU" sz="36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6248400" y="116632"/>
            <a:ext cx="2895600" cy="457200"/>
          </a:xfrm>
        </p:spPr>
        <p:txBody>
          <a:bodyPr/>
          <a:lstStyle/>
          <a:p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</a:p>
          <a:p>
            <a:endParaRPr lang="ru-RU" dirty="0"/>
          </a:p>
        </p:txBody>
      </p:sp>
      <p:sp>
        <p:nvSpPr>
          <p:cNvPr id="5" name="Нижний колонтитул 3"/>
          <p:cNvSpPr txBox="1">
            <a:spLocks/>
          </p:cNvSpPr>
          <p:nvPr/>
        </p:nvSpPr>
        <p:spPr bwMode="auto">
          <a:xfrm>
            <a:off x="5940152" y="126876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sp>
        <p:nvSpPr>
          <p:cNvPr id="7" name="Прямоугольная выноска 6"/>
          <p:cNvSpPr>
            <a:spLocks noChangeArrowheads="1"/>
          </p:cNvSpPr>
          <p:nvPr/>
        </p:nvSpPr>
        <p:spPr bwMode="auto">
          <a:xfrm>
            <a:off x="3185762" y="5517232"/>
            <a:ext cx="2763937" cy="906016"/>
          </a:xfrm>
          <a:prstGeom prst="wedgeRectCallout">
            <a:avLst>
              <a:gd name="adj1" fmla="val 63748"/>
              <a:gd name="adj2" fmla="val -58137"/>
            </a:avLst>
          </a:prstGeom>
          <a:gradFill rotWithShape="1">
            <a:gsLst>
              <a:gs pos="0">
                <a:srgbClr val="9AB5E4"/>
              </a:gs>
              <a:gs pos="50000">
                <a:srgbClr val="C2D1ED"/>
              </a:gs>
              <a:gs pos="100000">
                <a:srgbClr val="E1E8F5"/>
              </a:gs>
            </a:gsLst>
            <a:lin ang="16200000" scaled="1"/>
          </a:gradFill>
          <a:ln w="3175">
            <a:solidFill>
              <a:srgbClr val="243F60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 hangingPunct="0">
              <a:spcAft>
                <a:spcPts val="0"/>
              </a:spcAft>
            </a:pPr>
            <a:r>
              <a:rPr lang="ru-RU" b="1" dirty="0" smtClean="0">
                <a:solidFill>
                  <a:srgbClr val="17365D"/>
                </a:solidFill>
                <a:effectLst/>
                <a:latin typeface="Arial Narrow" panose="020B0606020202030204" pitchFamily="34" charset="0"/>
                <a:ea typeface="Times New Roman"/>
              </a:rPr>
              <a:t>Нажмите для продолжения работы с тестом</a:t>
            </a:r>
            <a:endParaRPr lang="ru-RU" dirty="0">
              <a:solidFill>
                <a:srgbClr val="0000FF"/>
              </a:solidFill>
              <a:effectLst/>
              <a:latin typeface="Arial Narrow" panose="020B0606020202030204" pitchFamily="34" charset="0"/>
              <a:ea typeface="Times New Roman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683568" y="2132856"/>
            <a:ext cx="6469444" cy="3345370"/>
            <a:chOff x="683568" y="2132856"/>
            <a:chExt cx="6469444" cy="3345370"/>
          </a:xfrm>
        </p:grpSpPr>
        <p:pic>
          <p:nvPicPr>
            <p:cNvPr id="8" name="Рисунок 7"/>
            <p:cNvPicPr/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3568" y="2132856"/>
              <a:ext cx="6469444" cy="3345370"/>
            </a:xfrm>
            <a:prstGeom prst="rect">
              <a:avLst/>
            </a:prstGeom>
          </p:spPr>
        </p:pic>
        <p:sp>
          <p:nvSpPr>
            <p:cNvPr id="3" name="Прямоугольник 2"/>
            <p:cNvSpPr/>
            <p:nvPr/>
          </p:nvSpPr>
          <p:spPr>
            <a:xfrm>
              <a:off x="827584" y="2420888"/>
              <a:ext cx="6120680" cy="1800200"/>
            </a:xfrm>
            <a:prstGeom prst="rect">
              <a:avLst/>
            </a:prstGeom>
            <a:gradFill>
              <a:gsLst>
                <a:gs pos="0">
                  <a:schemeClr val="accent1">
                    <a:shade val="30000"/>
                    <a:satMod val="115000"/>
                  </a:schemeClr>
                </a:gs>
                <a:gs pos="40000">
                  <a:schemeClr val="bg2">
                    <a:lumMod val="20000"/>
                    <a:lumOff val="80000"/>
                    <a:alpha val="91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0"/>
            </a:gra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9" name="Прямоугольная выноска 8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3054195" y="1268760"/>
            <a:ext cx="2021861" cy="464554"/>
          </a:xfrm>
          <a:prstGeom prst="wedgeRectCallout">
            <a:avLst>
              <a:gd name="adj1" fmla="val -42374"/>
              <a:gd name="adj2" fmla="val 143585"/>
            </a:avLst>
          </a:prstGeom>
          <a:gradFill rotWithShape="1">
            <a:gsLst>
              <a:gs pos="0">
                <a:srgbClr val="9AB5E4"/>
              </a:gs>
              <a:gs pos="50000">
                <a:srgbClr val="C2D1ED"/>
              </a:gs>
              <a:gs pos="100000">
                <a:srgbClr val="E1E8F5"/>
              </a:gs>
            </a:gsLst>
            <a:lin ang="16200000" scaled="1"/>
          </a:gradFill>
          <a:ln w="3175">
            <a:solidFill>
              <a:srgbClr val="243F60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 hangingPunct="0">
              <a:spcAft>
                <a:spcPts val="0"/>
              </a:spcAft>
            </a:pPr>
            <a:r>
              <a:rPr lang="ru-RU" b="1" dirty="0" smtClean="0">
                <a:solidFill>
                  <a:srgbClr val="17365D"/>
                </a:solidFill>
                <a:effectLst/>
                <a:latin typeface="Arial Narrow" panose="020B0606020202030204" pitchFamily="34" charset="0"/>
                <a:ea typeface="Times New Roman"/>
              </a:rPr>
              <a:t>Строка состояния Приложения</a:t>
            </a:r>
            <a:endParaRPr lang="ru-RU" dirty="0">
              <a:solidFill>
                <a:srgbClr val="0000FF"/>
              </a:solidFill>
              <a:effectLst/>
              <a:latin typeface="Arial Narrow" panose="020B0606020202030204" pitchFamily="34" charset="0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2186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139136" cy="1040160"/>
          </a:xfrm>
        </p:spPr>
        <p:txBody>
          <a:bodyPr/>
          <a:lstStyle/>
          <a:p>
            <a:pPr hangingPunct="0">
              <a:spcAft>
                <a:spcPts val="0"/>
              </a:spcAft>
            </a:pPr>
            <a:r>
              <a:rPr lang="ru-RU" sz="3600" b="1" dirty="0">
                <a:solidFill>
                  <a:srgbClr val="17365D"/>
                </a:solidFill>
                <a:latin typeface="Arial Narrow" panose="020B0606020202030204" pitchFamily="34" charset="0"/>
                <a:ea typeface="Times New Roman"/>
              </a:rPr>
              <a:t>Строка состояния Приложения</a:t>
            </a:r>
            <a:endParaRPr lang="ru-RU" sz="3600" dirty="0">
              <a:solidFill>
                <a:srgbClr val="0000FF"/>
              </a:solidFill>
              <a:latin typeface="Arial Narrow" panose="020B0606020202030204" pitchFamily="34" charset="0"/>
              <a:ea typeface="Times New Roman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6248400" y="116632"/>
            <a:ext cx="2895600" cy="457200"/>
          </a:xfrm>
        </p:spPr>
        <p:txBody>
          <a:bodyPr/>
          <a:lstStyle/>
          <a:p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</a:p>
          <a:p>
            <a:endParaRPr lang="ru-RU" dirty="0"/>
          </a:p>
        </p:txBody>
      </p:sp>
      <p:sp>
        <p:nvSpPr>
          <p:cNvPr id="5" name="Нижний колонтитул 3"/>
          <p:cNvSpPr txBox="1">
            <a:spLocks/>
          </p:cNvSpPr>
          <p:nvPr/>
        </p:nvSpPr>
        <p:spPr bwMode="auto">
          <a:xfrm>
            <a:off x="5940152" y="126876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sp>
        <p:nvSpPr>
          <p:cNvPr id="3" name="Управляющая кнопка: в начало 2">
            <a:hlinkClick r:id="rId2" action="ppaction://hlinksldjump" highlightClick="1"/>
          </p:cNvPr>
          <p:cNvSpPr/>
          <p:nvPr/>
        </p:nvSpPr>
        <p:spPr>
          <a:xfrm>
            <a:off x="8028384" y="6165304"/>
            <a:ext cx="504056" cy="432048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282" y="2348880"/>
            <a:ext cx="8064895" cy="747132"/>
          </a:xfrm>
          <a:prstGeom prst="rect">
            <a:avLst/>
          </a:prstGeom>
        </p:spPr>
      </p:pic>
      <p:sp>
        <p:nvSpPr>
          <p:cNvPr id="9" name="Прямоугольная выноска 8"/>
          <p:cNvSpPr>
            <a:spLocks noChangeArrowheads="1"/>
          </p:cNvSpPr>
          <p:nvPr/>
        </p:nvSpPr>
        <p:spPr bwMode="auto">
          <a:xfrm>
            <a:off x="827584" y="1501036"/>
            <a:ext cx="2448272" cy="631819"/>
          </a:xfrm>
          <a:prstGeom prst="wedgeRectCallout">
            <a:avLst>
              <a:gd name="adj1" fmla="val -41772"/>
              <a:gd name="adj2" fmla="val 108571"/>
            </a:avLst>
          </a:prstGeom>
          <a:gradFill rotWithShape="1">
            <a:gsLst>
              <a:gs pos="0">
                <a:srgbClr val="9AB5E4"/>
              </a:gs>
              <a:gs pos="50000">
                <a:srgbClr val="C2D1ED"/>
              </a:gs>
              <a:gs pos="100000">
                <a:srgbClr val="E1E8F5"/>
              </a:gs>
            </a:gsLst>
            <a:lin ang="16200000" scaled="1"/>
          </a:gradFill>
          <a:ln w="3175">
            <a:solidFill>
              <a:srgbClr val="243F60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 hangingPunct="0">
              <a:spcAft>
                <a:spcPts val="0"/>
              </a:spcAft>
            </a:pPr>
            <a:r>
              <a:rPr lang="ru-RU" b="1" dirty="0" smtClean="0">
                <a:solidFill>
                  <a:srgbClr val="17365D"/>
                </a:solidFill>
                <a:effectLst/>
                <a:latin typeface="Arial Narrow" panose="020B0606020202030204" pitchFamily="34" charset="0"/>
                <a:ea typeface="Times New Roman"/>
              </a:rPr>
              <a:t>Номер и количество вопросов</a:t>
            </a:r>
            <a:endParaRPr lang="ru-RU" dirty="0">
              <a:solidFill>
                <a:srgbClr val="0000FF"/>
              </a:solidFill>
              <a:effectLst/>
              <a:latin typeface="Arial Narrow" panose="020B0606020202030204" pitchFamily="34" charset="0"/>
              <a:ea typeface="Times New Roman"/>
            </a:endParaRPr>
          </a:p>
        </p:txBody>
      </p:sp>
      <p:sp>
        <p:nvSpPr>
          <p:cNvPr id="12" name="Прямоугольная выноска 11"/>
          <p:cNvSpPr>
            <a:spLocks noChangeArrowheads="1"/>
          </p:cNvSpPr>
          <p:nvPr/>
        </p:nvSpPr>
        <p:spPr bwMode="auto">
          <a:xfrm>
            <a:off x="3531761" y="1501036"/>
            <a:ext cx="2448272" cy="631819"/>
          </a:xfrm>
          <a:prstGeom prst="wedgeRectCallout">
            <a:avLst>
              <a:gd name="adj1" fmla="val 16661"/>
              <a:gd name="adj2" fmla="val 110906"/>
            </a:avLst>
          </a:prstGeom>
          <a:gradFill rotWithShape="1">
            <a:gsLst>
              <a:gs pos="0">
                <a:srgbClr val="9AB5E4"/>
              </a:gs>
              <a:gs pos="50000">
                <a:srgbClr val="C2D1ED"/>
              </a:gs>
              <a:gs pos="100000">
                <a:srgbClr val="E1E8F5"/>
              </a:gs>
            </a:gsLst>
            <a:lin ang="16200000" scaled="1"/>
          </a:gradFill>
          <a:ln w="3175">
            <a:solidFill>
              <a:srgbClr val="243F60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 hangingPunct="0">
              <a:spcAft>
                <a:spcPts val="0"/>
              </a:spcAft>
            </a:pPr>
            <a:r>
              <a:rPr lang="ru-RU" b="1" dirty="0" smtClean="0">
                <a:solidFill>
                  <a:srgbClr val="17365D"/>
                </a:solidFill>
                <a:effectLst/>
                <a:latin typeface="Arial Narrow" panose="020B0606020202030204" pitchFamily="34" charset="0"/>
                <a:ea typeface="Times New Roman"/>
              </a:rPr>
              <a:t>Количество баллов за </a:t>
            </a:r>
          </a:p>
          <a:p>
            <a:pPr algn="ctr" hangingPunct="0">
              <a:spcAft>
                <a:spcPts val="0"/>
              </a:spcAft>
            </a:pPr>
            <a:r>
              <a:rPr lang="ru-RU" b="1" dirty="0" smtClean="0">
                <a:solidFill>
                  <a:srgbClr val="17365D"/>
                </a:solidFill>
                <a:effectLst/>
                <a:latin typeface="Arial Narrow" panose="020B0606020202030204" pitchFamily="34" charset="0"/>
                <a:ea typeface="Times New Roman"/>
              </a:rPr>
              <a:t>1 вопрос</a:t>
            </a:r>
            <a:endParaRPr lang="ru-RU" dirty="0">
              <a:solidFill>
                <a:srgbClr val="0000FF"/>
              </a:solidFill>
              <a:effectLst/>
              <a:latin typeface="Arial Narrow" panose="020B0606020202030204" pitchFamily="34" charset="0"/>
              <a:ea typeface="Times New Roman"/>
            </a:endParaRPr>
          </a:p>
        </p:txBody>
      </p:sp>
      <p:sp>
        <p:nvSpPr>
          <p:cNvPr id="13" name="Прямоугольная выноска 12"/>
          <p:cNvSpPr>
            <a:spLocks noChangeArrowheads="1"/>
          </p:cNvSpPr>
          <p:nvPr/>
        </p:nvSpPr>
        <p:spPr bwMode="auto">
          <a:xfrm>
            <a:off x="6163816" y="1497360"/>
            <a:ext cx="2448272" cy="631819"/>
          </a:xfrm>
          <a:prstGeom prst="wedgeRectCallout">
            <a:avLst>
              <a:gd name="adj1" fmla="val -1411"/>
              <a:gd name="adj2" fmla="val 96900"/>
            </a:avLst>
          </a:prstGeom>
          <a:gradFill rotWithShape="1">
            <a:gsLst>
              <a:gs pos="0">
                <a:srgbClr val="9AB5E4"/>
              </a:gs>
              <a:gs pos="50000">
                <a:srgbClr val="C2D1ED"/>
              </a:gs>
              <a:gs pos="100000">
                <a:srgbClr val="E1E8F5"/>
              </a:gs>
            </a:gsLst>
            <a:lin ang="16200000" scaled="1"/>
          </a:gradFill>
          <a:ln w="3175">
            <a:solidFill>
              <a:srgbClr val="243F60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 hangingPunct="0">
              <a:spcAft>
                <a:spcPts val="0"/>
              </a:spcAft>
            </a:pPr>
            <a:r>
              <a:rPr lang="ru-RU" b="1" dirty="0" smtClean="0">
                <a:solidFill>
                  <a:srgbClr val="17365D"/>
                </a:solidFill>
                <a:effectLst/>
                <a:latin typeface="Arial Narrow" panose="020B0606020202030204" pitchFamily="34" charset="0"/>
                <a:ea typeface="Times New Roman"/>
              </a:rPr>
              <a:t>Количество набранных баллов за тест</a:t>
            </a:r>
            <a:endParaRPr lang="ru-RU" dirty="0">
              <a:solidFill>
                <a:srgbClr val="0000FF"/>
              </a:solidFill>
              <a:effectLst/>
              <a:latin typeface="Arial Narrow" panose="020B0606020202030204" pitchFamily="34" charset="0"/>
              <a:ea typeface="Times New Roman"/>
            </a:endParaRPr>
          </a:p>
        </p:txBody>
      </p:sp>
      <p:sp>
        <p:nvSpPr>
          <p:cNvPr id="14" name="Прямоугольная выноска 13"/>
          <p:cNvSpPr>
            <a:spLocks noChangeArrowheads="1"/>
          </p:cNvSpPr>
          <p:nvPr/>
        </p:nvSpPr>
        <p:spPr bwMode="auto">
          <a:xfrm>
            <a:off x="6127650" y="3429000"/>
            <a:ext cx="2448272" cy="631819"/>
          </a:xfrm>
          <a:prstGeom prst="wedgeRectCallout">
            <a:avLst>
              <a:gd name="adj1" fmla="val 26299"/>
              <a:gd name="adj2" fmla="val -103848"/>
            </a:avLst>
          </a:prstGeom>
          <a:gradFill rotWithShape="1">
            <a:gsLst>
              <a:gs pos="0">
                <a:srgbClr val="9AB5E4"/>
              </a:gs>
              <a:gs pos="50000">
                <a:srgbClr val="C2D1ED"/>
              </a:gs>
              <a:gs pos="100000">
                <a:srgbClr val="E1E8F5"/>
              </a:gs>
            </a:gsLst>
            <a:lin ang="16200000" scaled="1"/>
          </a:gradFill>
          <a:ln w="3175">
            <a:solidFill>
              <a:srgbClr val="243F60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 hangingPunct="0">
              <a:spcAft>
                <a:spcPts val="0"/>
              </a:spcAft>
            </a:pPr>
            <a:r>
              <a:rPr lang="ru-RU" b="1" dirty="0" smtClean="0">
                <a:solidFill>
                  <a:srgbClr val="17365D"/>
                </a:solidFill>
                <a:effectLst/>
                <a:latin typeface="Arial Narrow" panose="020B0606020202030204" pitchFamily="34" charset="0"/>
                <a:ea typeface="Times New Roman"/>
              </a:rPr>
              <a:t>Время до окончания теста</a:t>
            </a:r>
            <a:endParaRPr lang="ru-RU" dirty="0">
              <a:solidFill>
                <a:srgbClr val="0000FF"/>
              </a:solidFill>
              <a:effectLst/>
              <a:latin typeface="Arial Narrow" panose="020B0606020202030204" pitchFamily="34" charset="0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1806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139136" cy="1040160"/>
          </a:xfrm>
        </p:spPr>
        <p:txBody>
          <a:bodyPr/>
          <a:lstStyle/>
          <a:p>
            <a:pPr marL="1430338" indent="-1430338"/>
            <a:r>
              <a:rPr lang="ru-RU" sz="3600" dirty="0" smtClean="0"/>
              <a:t>Окно 5 Результаты  работы с Приложением</a:t>
            </a:r>
            <a:endParaRPr lang="ru-RU" sz="36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6248400" y="116632"/>
            <a:ext cx="2895600" cy="457200"/>
          </a:xfrm>
        </p:spPr>
        <p:txBody>
          <a:bodyPr/>
          <a:lstStyle/>
          <a:p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</a:p>
          <a:p>
            <a:endParaRPr lang="ru-RU" dirty="0"/>
          </a:p>
        </p:txBody>
      </p:sp>
      <p:sp>
        <p:nvSpPr>
          <p:cNvPr id="5" name="Нижний колонтитул 3"/>
          <p:cNvSpPr txBox="1">
            <a:spLocks/>
          </p:cNvSpPr>
          <p:nvPr/>
        </p:nvSpPr>
        <p:spPr bwMode="auto">
          <a:xfrm>
            <a:off x="5940152" y="126876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1905" y="2636912"/>
            <a:ext cx="2898110" cy="1759377"/>
          </a:xfrm>
          <a:prstGeom prst="rect">
            <a:avLst/>
          </a:prstGeom>
        </p:spPr>
      </p:pic>
      <p:sp>
        <p:nvSpPr>
          <p:cNvPr id="9" name="Прямоугольная выноска 8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1032334" y="1733314"/>
            <a:ext cx="2315530" cy="687574"/>
          </a:xfrm>
          <a:prstGeom prst="wedgeRectCallout">
            <a:avLst>
              <a:gd name="adj1" fmla="val 20045"/>
              <a:gd name="adj2" fmla="val 111410"/>
            </a:avLst>
          </a:prstGeom>
          <a:gradFill rotWithShape="1">
            <a:gsLst>
              <a:gs pos="0">
                <a:srgbClr val="9AB5E4"/>
              </a:gs>
              <a:gs pos="50000">
                <a:srgbClr val="C2D1ED"/>
              </a:gs>
              <a:gs pos="100000">
                <a:srgbClr val="E1E8F5"/>
              </a:gs>
            </a:gsLst>
            <a:lin ang="16200000" scaled="1"/>
          </a:gradFill>
          <a:ln w="3175">
            <a:solidFill>
              <a:srgbClr val="243F60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 hangingPunct="0">
              <a:spcAft>
                <a:spcPts val="0"/>
              </a:spcAft>
            </a:pPr>
            <a:r>
              <a:rPr lang="ru-RU" b="1" dirty="0" smtClean="0">
                <a:solidFill>
                  <a:srgbClr val="17365D"/>
                </a:solidFill>
                <a:effectLst/>
                <a:latin typeface="Arial Narrow" panose="020B0606020202030204" pitchFamily="34" charset="0"/>
                <a:ea typeface="Times New Roman"/>
              </a:rPr>
              <a:t>Реакция приложения на Ваш ответ</a:t>
            </a:r>
            <a:endParaRPr lang="ru-RU" dirty="0">
              <a:solidFill>
                <a:srgbClr val="0000FF"/>
              </a:solidFill>
              <a:effectLst/>
              <a:latin typeface="Arial Narrow" panose="020B0606020202030204" pitchFamily="34" charset="0"/>
              <a:ea typeface="Times New Roman"/>
            </a:endParaRPr>
          </a:p>
        </p:txBody>
      </p:sp>
      <p:pic>
        <p:nvPicPr>
          <p:cNvPr id="11" name="Рисунок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628682"/>
            <a:ext cx="2913192" cy="1767608"/>
          </a:xfrm>
          <a:prstGeom prst="rect">
            <a:avLst/>
          </a:prstGeom>
        </p:spPr>
      </p:pic>
      <p:sp>
        <p:nvSpPr>
          <p:cNvPr id="12" name="Прямоугольная выноска 11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1032334" y="1755131"/>
            <a:ext cx="2315530" cy="687574"/>
          </a:xfrm>
          <a:prstGeom prst="wedgeRectCallout">
            <a:avLst>
              <a:gd name="adj1" fmla="val 132145"/>
              <a:gd name="adj2" fmla="val 100685"/>
            </a:avLst>
          </a:prstGeom>
          <a:gradFill rotWithShape="1">
            <a:gsLst>
              <a:gs pos="0">
                <a:srgbClr val="9AB5E4"/>
              </a:gs>
              <a:gs pos="50000">
                <a:srgbClr val="C2D1ED"/>
              </a:gs>
              <a:gs pos="100000">
                <a:srgbClr val="E1E8F5"/>
              </a:gs>
            </a:gsLst>
            <a:lin ang="16200000" scaled="1"/>
          </a:gradFill>
          <a:ln w="3175">
            <a:solidFill>
              <a:srgbClr val="243F60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 hangingPunct="0">
              <a:spcAft>
                <a:spcPts val="0"/>
              </a:spcAft>
            </a:pPr>
            <a:r>
              <a:rPr lang="ru-RU" b="1" dirty="0" smtClean="0">
                <a:solidFill>
                  <a:srgbClr val="17365D"/>
                </a:solidFill>
                <a:effectLst/>
                <a:latin typeface="Arial Narrow" panose="020B0606020202030204" pitchFamily="34" charset="0"/>
                <a:ea typeface="Times New Roman"/>
              </a:rPr>
              <a:t>Реакция Приложения на Ваш ответ</a:t>
            </a:r>
            <a:endParaRPr lang="ru-RU" dirty="0">
              <a:solidFill>
                <a:srgbClr val="0000FF"/>
              </a:solidFill>
              <a:effectLst/>
              <a:latin typeface="Arial Narrow" panose="020B0606020202030204" pitchFamily="34" charset="0"/>
              <a:ea typeface="Times New Roman"/>
            </a:endParaRPr>
          </a:p>
        </p:txBody>
      </p:sp>
      <p:sp>
        <p:nvSpPr>
          <p:cNvPr id="7" name="Прямоугольная выноска 6"/>
          <p:cNvSpPr>
            <a:spLocks noChangeArrowheads="1"/>
          </p:cNvSpPr>
          <p:nvPr/>
        </p:nvSpPr>
        <p:spPr bwMode="auto">
          <a:xfrm>
            <a:off x="3347007" y="4797152"/>
            <a:ext cx="2763937" cy="906016"/>
          </a:xfrm>
          <a:prstGeom prst="wedgeRectCallout">
            <a:avLst>
              <a:gd name="adj1" fmla="val 41337"/>
              <a:gd name="adj2" fmla="val -111855"/>
            </a:avLst>
          </a:prstGeom>
          <a:gradFill rotWithShape="1">
            <a:gsLst>
              <a:gs pos="0">
                <a:srgbClr val="9AB5E4"/>
              </a:gs>
              <a:gs pos="50000">
                <a:srgbClr val="C2D1ED"/>
              </a:gs>
              <a:gs pos="100000">
                <a:srgbClr val="E1E8F5"/>
              </a:gs>
            </a:gsLst>
            <a:lin ang="16200000" scaled="1"/>
          </a:gradFill>
          <a:ln w="3175">
            <a:solidFill>
              <a:srgbClr val="243F60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 hangingPunct="0">
              <a:spcAft>
                <a:spcPts val="0"/>
              </a:spcAft>
            </a:pPr>
            <a:r>
              <a:rPr lang="ru-RU" b="1" dirty="0" smtClean="0">
                <a:solidFill>
                  <a:srgbClr val="17365D"/>
                </a:solidFill>
                <a:effectLst/>
                <a:latin typeface="Arial Narrow" panose="020B0606020202030204" pitchFamily="34" charset="0"/>
                <a:ea typeface="Times New Roman"/>
              </a:rPr>
              <a:t>Нажмите для продолжения работы с тестом</a:t>
            </a:r>
            <a:endParaRPr lang="ru-RU" dirty="0">
              <a:solidFill>
                <a:srgbClr val="0000FF"/>
              </a:solidFill>
              <a:effectLst/>
              <a:latin typeface="Arial Narrow" panose="020B0606020202030204" pitchFamily="34" charset="0"/>
              <a:ea typeface="Times New Roman"/>
            </a:endParaRPr>
          </a:p>
        </p:txBody>
      </p:sp>
      <p:sp>
        <p:nvSpPr>
          <p:cNvPr id="13" name="Прямоугольная выноска 12"/>
          <p:cNvSpPr>
            <a:spLocks noChangeArrowheads="1"/>
          </p:cNvSpPr>
          <p:nvPr/>
        </p:nvSpPr>
        <p:spPr bwMode="auto">
          <a:xfrm>
            <a:off x="3347006" y="4797152"/>
            <a:ext cx="2763937" cy="906016"/>
          </a:xfrm>
          <a:prstGeom prst="wedgeRectCallout">
            <a:avLst>
              <a:gd name="adj1" fmla="val -39770"/>
              <a:gd name="adj2" fmla="val -111855"/>
            </a:avLst>
          </a:prstGeom>
          <a:gradFill rotWithShape="1">
            <a:gsLst>
              <a:gs pos="0">
                <a:srgbClr val="9AB5E4"/>
              </a:gs>
              <a:gs pos="50000">
                <a:srgbClr val="C2D1ED"/>
              </a:gs>
              <a:gs pos="100000">
                <a:srgbClr val="E1E8F5"/>
              </a:gs>
            </a:gsLst>
            <a:lin ang="16200000" scaled="1"/>
          </a:gradFill>
          <a:ln w="3175">
            <a:solidFill>
              <a:srgbClr val="243F60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 hangingPunct="0">
              <a:spcAft>
                <a:spcPts val="0"/>
              </a:spcAft>
            </a:pPr>
            <a:r>
              <a:rPr lang="ru-RU" b="1" dirty="0" smtClean="0">
                <a:solidFill>
                  <a:srgbClr val="17365D"/>
                </a:solidFill>
                <a:effectLst/>
                <a:latin typeface="Arial Narrow" panose="020B0606020202030204" pitchFamily="34" charset="0"/>
                <a:ea typeface="Times New Roman"/>
              </a:rPr>
              <a:t>Нажмите для продолжения работы с тестом</a:t>
            </a:r>
            <a:endParaRPr lang="ru-RU" dirty="0">
              <a:solidFill>
                <a:srgbClr val="0000FF"/>
              </a:solidFill>
              <a:effectLst/>
              <a:latin typeface="Arial Narrow" panose="020B0606020202030204" pitchFamily="34" charset="0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1088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139136" cy="1040160"/>
          </a:xfrm>
        </p:spPr>
        <p:txBody>
          <a:bodyPr/>
          <a:lstStyle/>
          <a:p>
            <a:pPr marL="1430338" indent="-1430338"/>
            <a:r>
              <a:rPr lang="ru-RU" sz="3600" dirty="0" smtClean="0"/>
              <a:t>Окно 6 Результаты  работы с Приложением</a:t>
            </a:r>
            <a:endParaRPr lang="ru-RU" sz="36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6248400" y="116632"/>
            <a:ext cx="2895600" cy="457200"/>
          </a:xfrm>
        </p:spPr>
        <p:txBody>
          <a:bodyPr/>
          <a:lstStyle/>
          <a:p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</a:p>
          <a:p>
            <a:endParaRPr lang="ru-RU" dirty="0"/>
          </a:p>
        </p:txBody>
      </p:sp>
      <p:sp>
        <p:nvSpPr>
          <p:cNvPr id="5" name="Нижний колонтитул 3"/>
          <p:cNvSpPr txBox="1">
            <a:spLocks/>
          </p:cNvSpPr>
          <p:nvPr/>
        </p:nvSpPr>
        <p:spPr bwMode="auto">
          <a:xfrm>
            <a:off x="5940152" y="126876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827584" y="2555084"/>
            <a:ext cx="2913192" cy="1767608"/>
            <a:chOff x="3352209" y="2576255"/>
            <a:chExt cx="2913192" cy="1767608"/>
          </a:xfrm>
        </p:grpSpPr>
        <p:pic>
          <p:nvPicPr>
            <p:cNvPr id="11" name="Рисунок 10"/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52209" y="2576255"/>
              <a:ext cx="2913192" cy="1767608"/>
            </a:xfrm>
            <a:prstGeom prst="rect">
              <a:avLst/>
            </a:prstGeom>
          </p:spPr>
        </p:pic>
        <p:pic>
          <p:nvPicPr>
            <p:cNvPr id="14" name="Рисунок 13"/>
            <p:cNvPicPr/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2411"/>
            <a:stretch/>
          </p:blipFill>
          <p:spPr bwMode="auto">
            <a:xfrm>
              <a:off x="3419073" y="3861047"/>
              <a:ext cx="2665095" cy="46164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7" name="Прямоугольная выноска 6"/>
          <p:cNvSpPr>
            <a:spLocks noChangeArrowheads="1"/>
          </p:cNvSpPr>
          <p:nvPr/>
        </p:nvSpPr>
        <p:spPr bwMode="auto">
          <a:xfrm>
            <a:off x="942028" y="4797152"/>
            <a:ext cx="2763937" cy="906016"/>
          </a:xfrm>
          <a:prstGeom prst="wedgeRectCallout">
            <a:avLst>
              <a:gd name="adj1" fmla="val 29064"/>
              <a:gd name="adj2" fmla="val -111855"/>
            </a:avLst>
          </a:prstGeom>
          <a:gradFill rotWithShape="1">
            <a:gsLst>
              <a:gs pos="0">
                <a:srgbClr val="9AB5E4"/>
              </a:gs>
              <a:gs pos="50000">
                <a:srgbClr val="C2D1ED"/>
              </a:gs>
              <a:gs pos="100000">
                <a:srgbClr val="E1E8F5"/>
              </a:gs>
            </a:gsLst>
            <a:lin ang="16200000" scaled="1"/>
          </a:gradFill>
          <a:ln w="3175">
            <a:solidFill>
              <a:srgbClr val="243F60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 hangingPunct="0">
              <a:spcAft>
                <a:spcPts val="0"/>
              </a:spcAft>
            </a:pPr>
            <a:r>
              <a:rPr lang="ru-RU" b="1" dirty="0" smtClean="0">
                <a:solidFill>
                  <a:srgbClr val="17365D"/>
                </a:solidFill>
                <a:effectLst/>
                <a:latin typeface="Arial Narrow" panose="020B0606020202030204" pitchFamily="34" charset="0"/>
                <a:ea typeface="Times New Roman"/>
              </a:rPr>
              <a:t>Нажмите для просмотра результата</a:t>
            </a:r>
            <a:endParaRPr lang="ru-RU" dirty="0">
              <a:solidFill>
                <a:srgbClr val="0000FF"/>
              </a:solidFill>
              <a:effectLst/>
              <a:latin typeface="Arial Narrow" panose="020B0606020202030204" pitchFamily="34" charset="0"/>
              <a:ea typeface="Times New Roman"/>
            </a:endParaRPr>
          </a:p>
        </p:txBody>
      </p:sp>
      <p:sp>
        <p:nvSpPr>
          <p:cNvPr id="12" name="Прямоугольная выноска 11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27584" y="1698636"/>
            <a:ext cx="2315530" cy="687574"/>
          </a:xfrm>
          <a:prstGeom prst="wedgeRectCallout">
            <a:avLst>
              <a:gd name="adj1" fmla="val 47433"/>
              <a:gd name="adj2" fmla="val 100685"/>
            </a:avLst>
          </a:prstGeom>
          <a:gradFill rotWithShape="1">
            <a:gsLst>
              <a:gs pos="0">
                <a:srgbClr val="9AB5E4"/>
              </a:gs>
              <a:gs pos="50000">
                <a:srgbClr val="C2D1ED"/>
              </a:gs>
              <a:gs pos="100000">
                <a:srgbClr val="E1E8F5"/>
              </a:gs>
            </a:gsLst>
            <a:lin ang="16200000" scaled="1"/>
          </a:gradFill>
          <a:ln w="3175">
            <a:solidFill>
              <a:srgbClr val="243F60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 hangingPunct="0">
              <a:spcAft>
                <a:spcPts val="0"/>
              </a:spcAft>
            </a:pPr>
            <a:r>
              <a:rPr lang="ru-RU" b="1" dirty="0" smtClean="0">
                <a:solidFill>
                  <a:srgbClr val="17365D"/>
                </a:solidFill>
                <a:effectLst/>
                <a:latin typeface="Arial Narrow" panose="020B0606020202030204" pitchFamily="34" charset="0"/>
                <a:ea typeface="Times New Roman"/>
              </a:rPr>
              <a:t>Реакция Приложения на последний ответ</a:t>
            </a:r>
            <a:endParaRPr lang="ru-RU" dirty="0">
              <a:solidFill>
                <a:srgbClr val="0000FF"/>
              </a:solidFill>
              <a:effectLst/>
              <a:latin typeface="Arial Narrow" panose="020B0606020202030204" pitchFamily="34" charset="0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3084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80cc7981863c9c0bac8ea24bcb0e884c362d512"/>
</p:tagLst>
</file>

<file path=ppt/theme/theme1.xml><?xml version="1.0" encoding="utf-8"?>
<a:theme xmlns:a="http://schemas.openxmlformats.org/drawingml/2006/main" name="моя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моя</Template>
  <TotalTime>163</TotalTime>
  <Words>221</Words>
  <Application>Microsoft Office PowerPoint</Application>
  <PresentationFormat>Экран (4:3)</PresentationFormat>
  <Paragraphs>54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моя</vt:lpstr>
      <vt:lpstr>Контроль знаний</vt:lpstr>
      <vt:lpstr>Запуск приложения</vt:lpstr>
      <vt:lpstr>Окно1 Приложения</vt:lpstr>
      <vt:lpstr>Окно 2 Приложения</vt:lpstr>
      <vt:lpstr>Окно 3 Приложения</vt:lpstr>
      <vt:lpstr>Окно 4 Приложения</vt:lpstr>
      <vt:lpstr>Строка состояния Приложения</vt:lpstr>
      <vt:lpstr>Окно 5 Результаты  работы с Приложением</vt:lpstr>
      <vt:lpstr>Окно 6 Результаты  работы с Приложением</vt:lpstr>
      <vt:lpstr>Окно 7 Результаты  работы с Приложением</vt:lpstr>
      <vt:lpstr>Успешной работы!</vt:lpstr>
      <vt:lpstr>Запуск приложения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 знаний</dc:title>
  <dc:creator>integral</dc:creator>
  <cp:lastModifiedBy>integral</cp:lastModifiedBy>
  <cp:revision>19</cp:revision>
  <dcterms:created xsi:type="dcterms:W3CDTF">2015-01-30T17:48:56Z</dcterms:created>
  <dcterms:modified xsi:type="dcterms:W3CDTF">2015-01-30T20:53:23Z</dcterms:modified>
</cp:coreProperties>
</file>