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73" r:id="rId3"/>
    <p:sldId id="271" r:id="rId4"/>
    <p:sldId id="261" r:id="rId5"/>
    <p:sldId id="262" r:id="rId6"/>
    <p:sldId id="264" r:id="rId7"/>
    <p:sldId id="267" r:id="rId8"/>
    <p:sldId id="266" r:id="rId9"/>
    <p:sldId id="269" r:id="rId10"/>
    <p:sldId id="265" r:id="rId11"/>
    <p:sldId id="268" r:id="rId12"/>
    <p:sldId id="270" r:id="rId13"/>
    <p:sldId id="257" r:id="rId14"/>
    <p:sldId id="27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53CF"/>
    <a:srgbClr val="FA12BD"/>
    <a:srgbClr val="E3299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B68C3-C498-428B-AC36-F2A5A212770E}" type="datetimeFigureOut">
              <a:rPr lang="ru-RU" smtClean="0"/>
              <a:pPr/>
              <a:t>31.01.2015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C05E7-62E4-4D65-A851-BEA9471AC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B68C3-C498-428B-AC36-F2A5A212770E}" type="datetimeFigureOut">
              <a:rPr lang="ru-RU" smtClean="0"/>
              <a:pPr/>
              <a:t>31.01.2015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C05E7-62E4-4D65-A851-BEA9471AC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B68C3-C498-428B-AC36-F2A5A212770E}" type="datetimeFigureOut">
              <a:rPr lang="ru-RU" smtClean="0"/>
              <a:pPr/>
              <a:t>31.01.2015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C05E7-62E4-4D65-A851-BEA9471AC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B68C3-C498-428B-AC36-F2A5A212770E}" type="datetimeFigureOut">
              <a:rPr lang="ru-RU" smtClean="0"/>
              <a:pPr/>
              <a:t>31.01.2015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C05E7-62E4-4D65-A851-BEA9471AC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B68C3-C498-428B-AC36-F2A5A212770E}" type="datetimeFigureOut">
              <a:rPr lang="ru-RU" smtClean="0"/>
              <a:pPr/>
              <a:t>31.01.2015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C05E7-62E4-4D65-A851-BEA9471AC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B68C3-C498-428B-AC36-F2A5A212770E}" type="datetimeFigureOut">
              <a:rPr lang="ru-RU" smtClean="0"/>
              <a:pPr/>
              <a:t>31.01.2015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C05E7-62E4-4D65-A851-BEA9471AC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B68C3-C498-428B-AC36-F2A5A212770E}" type="datetimeFigureOut">
              <a:rPr lang="ru-RU" smtClean="0"/>
              <a:pPr/>
              <a:t>31.01.2015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C05E7-62E4-4D65-A851-BEA9471AC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B68C3-C498-428B-AC36-F2A5A212770E}" type="datetimeFigureOut">
              <a:rPr lang="ru-RU" smtClean="0"/>
              <a:pPr/>
              <a:t>31.01.2015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C05E7-62E4-4D65-A851-BEA9471AC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B68C3-C498-428B-AC36-F2A5A212770E}" type="datetimeFigureOut">
              <a:rPr lang="ru-RU" smtClean="0"/>
              <a:pPr/>
              <a:t>31.01.2015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C05E7-62E4-4D65-A851-BEA9471AC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B68C3-C498-428B-AC36-F2A5A212770E}" type="datetimeFigureOut">
              <a:rPr lang="ru-RU" smtClean="0"/>
              <a:pPr/>
              <a:t>31.01.2015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C05E7-62E4-4D65-A851-BEA9471AC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B68C3-C498-428B-AC36-F2A5A212770E}" type="datetimeFigureOut">
              <a:rPr lang="ru-RU" smtClean="0"/>
              <a:pPr/>
              <a:t>31.01.2015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91C05E7-62E4-4D65-A851-BEA9471AC3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89B68C3-C498-428B-AC36-F2A5A212770E}" type="datetimeFigureOut">
              <a:rPr lang="ru-RU" smtClean="0"/>
              <a:pPr/>
              <a:t>31.01.2015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91C05E7-62E4-4D65-A851-BEA9471AC3BF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zoom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lullabies.ru/" TargetMode="External"/><Relationship Id="rId2" Type="http://schemas.openxmlformats.org/officeDocument/2006/relationships/hyperlink" Target="https://www.google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xmusic.me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pc="150" dirty="0" smtClean="0">
                <a:ln w="11430"/>
                <a:solidFill>
                  <a:srgbClr val="F8F8F8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Путешествие </a:t>
            </a:r>
            <a:br>
              <a:rPr lang="ru-RU" spc="150" dirty="0" smtClean="0">
                <a:ln w="11430"/>
                <a:solidFill>
                  <a:srgbClr val="F8F8F8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ru-RU" spc="150" dirty="0" smtClean="0">
                <a:ln w="11430"/>
                <a:solidFill>
                  <a:srgbClr val="F8F8F8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в Сонное царство</a:t>
            </a:r>
            <a:endParaRPr lang="ru-RU" spc="150" dirty="0">
              <a:ln w="11430"/>
              <a:solidFill>
                <a:srgbClr val="F8F8F8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25400" algn="tl" rotWithShape="0">
                  <a:srgbClr val="000000">
                    <a:alpha val="43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4797152"/>
            <a:ext cx="6630560" cy="1512168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/>
              <a:t>Презентация подготовлена</a:t>
            </a:r>
          </a:p>
          <a:p>
            <a:pPr algn="ctr"/>
            <a:r>
              <a:rPr lang="ru-RU" sz="2000" b="1" dirty="0" smtClean="0"/>
              <a:t> учителем начальных классов МБОУ СОШ №3 </a:t>
            </a:r>
          </a:p>
          <a:p>
            <a:pPr algn="ctr"/>
            <a:r>
              <a:rPr lang="ru-RU" sz="2000" b="1" dirty="0" smtClean="0"/>
              <a:t>г. Стрежевой Томской области</a:t>
            </a:r>
          </a:p>
          <a:p>
            <a:pPr algn="ctr"/>
            <a:r>
              <a:rPr lang="ru-RU" sz="2000" b="1" dirty="0" smtClean="0"/>
              <a:t>Еленой Николаевной Полтавец</a:t>
            </a:r>
            <a:endParaRPr lang="ru-RU" sz="2000" b="1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683568" y="3356992"/>
            <a:ext cx="7854696" cy="1280584"/>
          </a:xfrm>
          <a:prstGeom prst="rect">
            <a:avLst/>
          </a:prstGeom>
        </p:spPr>
        <p:txBody>
          <a:bodyPr vert="horz" lIns="0" rIns="18288">
            <a:normAutofit/>
          </a:bodyPr>
          <a:lstStyle/>
          <a:p>
            <a:pPr marL="0" marR="4572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467544" y="3212976"/>
            <a:ext cx="7200800" cy="1080120"/>
          </a:xfrm>
          <a:prstGeom prst="rect">
            <a:avLst/>
          </a:prstGeom>
        </p:spPr>
        <p:txBody>
          <a:bodyPr vert="horz" lIns="0" rIns="18288">
            <a:normAutofit/>
          </a:bodyPr>
          <a:lstStyle/>
          <a:p>
            <a:pPr marL="0" marR="4572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539552" y="3501008"/>
            <a:ext cx="6912768" cy="864096"/>
          </a:xfrm>
          <a:prstGeom prst="rect">
            <a:avLst/>
          </a:prstGeom>
        </p:spPr>
        <p:txBody>
          <a:bodyPr vert="horz" lIns="0" rIns="18288">
            <a:normAutofit fontScale="77500" lnSpcReduction="20000"/>
          </a:bodyPr>
          <a:lstStyle/>
          <a:p>
            <a:pPr marL="0" marR="4572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35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Праздник</a:t>
            </a:r>
            <a:r>
              <a:rPr kumimoji="0" lang="ru-RU" sz="3500" b="1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читательских удовольствий</a:t>
            </a:r>
          </a:p>
          <a:p>
            <a:pPr marL="0" marR="4572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3500" b="1" i="1" baseline="0" dirty="0" smtClean="0"/>
              <a:t>2</a:t>
            </a:r>
            <a:r>
              <a:rPr lang="ru-RU" sz="3500" b="1" i="1" dirty="0" smtClean="0"/>
              <a:t> класс</a:t>
            </a:r>
          </a:p>
          <a:p>
            <a:pPr marL="0" marR="4572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8069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Путешествие в Сонное Царство</a:t>
            </a:r>
            <a:endParaRPr lang="ru-RU" dirty="0"/>
          </a:p>
        </p:txBody>
      </p:sp>
      <p:pic>
        <p:nvPicPr>
          <p:cNvPr id="4" name="Picture 2" descr="D:\Фото\Моя работа\Картинки\Забавные картинки\кошки и собаки\кошка3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9560" t="7785" r="4095" b="6910"/>
          <a:stretch>
            <a:fillRect/>
          </a:stretch>
        </p:blipFill>
        <p:spPr bwMode="auto">
          <a:xfrm>
            <a:off x="2915816" y="2708920"/>
            <a:ext cx="5688632" cy="3744416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 flipH="1">
            <a:off x="323528" y="2708920"/>
            <a:ext cx="2304256" cy="1512168"/>
          </a:xfrm>
          <a:prstGeom prst="cloudCallout">
            <a:avLst>
              <a:gd name="adj1" fmla="val -34405"/>
              <a:gd name="adj2" fmla="val 16887"/>
            </a:avLst>
          </a:prstGeom>
          <a:solidFill>
            <a:srgbClr val="FB53C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Выноска-облако 5"/>
          <p:cNvSpPr/>
          <p:nvPr/>
        </p:nvSpPr>
        <p:spPr>
          <a:xfrm>
            <a:off x="6372200" y="1700808"/>
            <a:ext cx="2267744" cy="1368152"/>
          </a:xfrm>
          <a:prstGeom prst="cloudCallout">
            <a:avLst>
              <a:gd name="adj1" fmla="val -34405"/>
              <a:gd name="adj2" fmla="val 16887"/>
            </a:avLst>
          </a:prstGeom>
          <a:solidFill>
            <a:srgbClr val="FB53C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78069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Путешествие в Сонное Царство</a:t>
            </a:r>
            <a:endParaRPr lang="ru-RU" dirty="0"/>
          </a:p>
        </p:txBody>
      </p:sp>
      <p:pic>
        <p:nvPicPr>
          <p:cNvPr id="9218" name="Picture 2" descr="D:\Фото\Моя работа\Природа\Реки\тихая река 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700808"/>
            <a:ext cx="7784976" cy="4865610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 descr="D:\Фото\Моя работа\Картинки\Транспорт\ладья 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4437112"/>
            <a:ext cx="2712535" cy="19891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8069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Путешествие в Сонное Царство</a:t>
            </a:r>
            <a:endParaRPr lang="ru-RU" dirty="0"/>
          </a:p>
        </p:txBody>
      </p:sp>
      <p:pic>
        <p:nvPicPr>
          <p:cNvPr id="10242" name="Picture 2" descr="D:\Фото\Моя работа\Природа\Реки\тихая река 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699610"/>
            <a:ext cx="6338300" cy="4753725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4" descr="D:\Фото\Моя работа\Картинки\Транспорт\ладья 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4293096"/>
            <a:ext cx="2712535" cy="19891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63668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Picture 2" descr="D:\Фото\Моя работа\Природа\Реки\фея 7.jpg"/>
          <p:cNvPicPr>
            <a:picLocks noChangeAspect="1" noChangeArrowheads="1"/>
          </p:cNvPicPr>
          <p:nvPr/>
        </p:nvPicPr>
        <p:blipFill>
          <a:blip r:embed="rId2" cstate="print"/>
          <a:srcRect l="8938" t="6144" r="6885" b="6910"/>
          <a:stretch>
            <a:fillRect/>
          </a:stretch>
        </p:blipFill>
        <p:spPr bwMode="auto">
          <a:xfrm flipH="1">
            <a:off x="755576" y="1628800"/>
            <a:ext cx="3600400" cy="4747260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788024" y="3429000"/>
            <a:ext cx="3384376" cy="1284752"/>
          </a:xfrm>
          <a:prstGeom prst="rect">
            <a:avLst/>
          </a:prstGeom>
        </p:spPr>
        <p:txBody>
          <a:bodyPr vert="horz" lIns="0" tIns="45720" rIns="0" bIns="0" anchor="b">
            <a:normAutofit fontScale="90000"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До скорых встреч</a:t>
            </a:r>
            <a:r>
              <a:rPr kumimoji="0" lang="ru-RU" sz="5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!</a:t>
            </a:r>
            <a:endParaRPr kumimoji="0" lang="ru-RU" sz="50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3668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Использованные источники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ln>
            <a:solidFill>
              <a:schemeClr val="accent2">
                <a:lumMod val="75000"/>
              </a:schemeClr>
            </a:solidFill>
          </a:ln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b="1" dirty="0" smtClean="0">
                <a:ln w="1143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"/>
              </a:rPr>
              <a:t>https://www.google.ru</a:t>
            </a:r>
            <a:endParaRPr lang="ru-RU" b="1" dirty="0" smtClean="0">
              <a:ln w="11430"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en-US" b="1" dirty="0" smtClean="0">
                <a:ln w="1143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3"/>
              </a:rPr>
              <a:t>http://lullabies.ru/</a:t>
            </a:r>
            <a:endParaRPr lang="ru-RU" b="1" dirty="0" smtClean="0">
              <a:ln w="11430"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en-US" b="1" dirty="0" smtClean="0">
                <a:ln w="1143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4"/>
              </a:rPr>
              <a:t>http://xmusic.me</a:t>
            </a:r>
            <a:endParaRPr lang="ru-RU" b="1" dirty="0" smtClean="0">
              <a:ln w="11430"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ru-RU" b="1" dirty="0" smtClean="0">
              <a:ln w="11430"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Путешествие в Сонное Царство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323528" y="4365104"/>
            <a:ext cx="4041775" cy="1944216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Фея </a:t>
            </a:r>
          </a:p>
          <a:p>
            <a:pPr algn="ctr"/>
            <a:r>
              <a:rPr lang="ru-RU" sz="3600" i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Книжина</a:t>
            </a:r>
            <a:endParaRPr lang="ru-RU" sz="3600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Picture 2" descr="D:\Фото\Моя работа\Природа\Реки\фея 7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 l="8938" t="6144" r="6885" b="6910"/>
          <a:stretch>
            <a:fillRect/>
          </a:stretch>
        </p:blipFill>
        <p:spPr bwMode="auto">
          <a:xfrm>
            <a:off x="4427984" y="1700808"/>
            <a:ext cx="3725737" cy="4816176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Путешествие в Сонное Царство</a:t>
            </a:r>
            <a:endParaRPr lang="ru-RU" dirty="0"/>
          </a:p>
        </p:txBody>
      </p:sp>
      <p:pic>
        <p:nvPicPr>
          <p:cNvPr id="1027" name="Picture 3" descr="D:\Изображения\Природа\Река 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844824"/>
            <a:ext cx="7380633" cy="4620277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2" descr="D:\Фото\Моя работа\Картинки\Транспорт\ладья 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1278" y="3933056"/>
            <a:ext cx="3142171" cy="23042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78069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Путешествие в Сонное Царство</a:t>
            </a:r>
            <a:endParaRPr lang="ru-RU" dirty="0"/>
          </a:p>
        </p:txBody>
      </p:sp>
      <p:pic>
        <p:nvPicPr>
          <p:cNvPr id="2050" name="Picture 2" descr="D:\Изображения\Природа\Река 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6498"/>
          <a:stretch>
            <a:fillRect/>
          </a:stretch>
        </p:blipFill>
        <p:spPr bwMode="auto">
          <a:xfrm>
            <a:off x="1043608" y="1628800"/>
            <a:ext cx="6932784" cy="4861737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2" descr="D:\Фото\Моя работа\Картинки\Транспорт\ладья 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3501008"/>
            <a:ext cx="2258432" cy="16561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8069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Путешествие в Сонное Царство</a:t>
            </a:r>
            <a:endParaRPr lang="ru-RU" dirty="0"/>
          </a:p>
        </p:txBody>
      </p:sp>
      <p:pic>
        <p:nvPicPr>
          <p:cNvPr id="3075" name="Picture 3" descr="D:\Фото\Моя работа\Природа\Реки\тихая река 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652807"/>
            <a:ext cx="6120680" cy="4896544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6" name="Picture 4" descr="D:\Фото\Моя работа\Картинки\Транспорт\ладья 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4077072"/>
            <a:ext cx="2712535" cy="19891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Путешествие в Сонное Царство</a:t>
            </a:r>
            <a:endParaRPr lang="ru-RU" dirty="0"/>
          </a:p>
        </p:txBody>
      </p:sp>
      <p:pic>
        <p:nvPicPr>
          <p:cNvPr id="5122" name="Picture 2" descr="D:\Фото\Моя работа\Природа\Реки\домик у реки 2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628800"/>
            <a:ext cx="6536369" cy="4896543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 descr="D:\Фото\Моя работа\Картинки\Транспорт\ладья 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4365104"/>
            <a:ext cx="2712535" cy="19891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8069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Путешествие в Сонное Царство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dirty="0" err="1" smtClean="0">
                <a:ln/>
                <a:solidFill>
                  <a:schemeClr val="accent3"/>
                </a:solidFill>
              </a:rPr>
              <a:t>Баю-баю-баиньки</a:t>
            </a:r>
            <a:endParaRPr lang="ru-RU" dirty="0">
              <a:ln/>
              <a:solidFill>
                <a:schemeClr val="accent3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ru-RU" dirty="0" err="1" smtClean="0">
                <a:ln/>
                <a:solidFill>
                  <a:schemeClr val="accent3"/>
                </a:solidFill>
              </a:rPr>
              <a:t>Баю-баю-баиньки</a:t>
            </a:r>
            <a:endParaRPr lang="ru-RU" dirty="0" smtClean="0">
              <a:ln/>
              <a:solidFill>
                <a:schemeClr val="accent3"/>
              </a:solidFill>
            </a:endParaRPr>
          </a:p>
        </p:txBody>
      </p:sp>
      <p:pic>
        <p:nvPicPr>
          <p:cNvPr id="7" name="Picture 2" descr="D:\Фото\Моя работа\Картинки\Дети\rocking-baby-400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lum bright="10000"/>
          </a:blip>
          <a:srcRect l="6621" r="3735"/>
          <a:stretch>
            <a:fillRect/>
          </a:stretch>
        </p:blipFill>
        <p:spPr bwMode="auto">
          <a:xfrm>
            <a:off x="755576" y="2636912"/>
            <a:ext cx="3024336" cy="340468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0" name="Picture 2" descr="D:\Фото\Моя работа\Картинки\Дети\april_davison_newborn_03_op_479x600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30512" y="2514600"/>
            <a:ext cx="3070800" cy="38465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8069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Путешествие в Сонное Царство</a:t>
            </a:r>
            <a:endParaRPr lang="ru-RU" dirty="0"/>
          </a:p>
        </p:txBody>
      </p:sp>
      <p:pic>
        <p:nvPicPr>
          <p:cNvPr id="6147" name="Picture 3" descr="D:\Фото\Моя работа\Картинки\Дети\dream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0859" y="1935163"/>
            <a:ext cx="6562281" cy="4389437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8069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Путешествие в Сонное Царство</a:t>
            </a:r>
            <a:endParaRPr lang="ru-RU" dirty="0"/>
          </a:p>
        </p:txBody>
      </p:sp>
      <p:pic>
        <p:nvPicPr>
          <p:cNvPr id="8195" name="Picture 3" descr="D:\Фото\Моя работа\Природа\Реки\тихая река 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700808"/>
            <a:ext cx="7272808" cy="4807449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4" descr="D:\Фото\Моя работа\Картинки\Транспорт\ладья 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4221088"/>
            <a:ext cx="2712535" cy="19891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11463</TotalTime>
  <Words>92</Words>
  <Application>Microsoft Office PowerPoint</Application>
  <PresentationFormat>Экран (4:3)</PresentationFormat>
  <Paragraphs>29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Поток</vt:lpstr>
      <vt:lpstr>Путешествие  в Сонное царство</vt:lpstr>
      <vt:lpstr>Путешествие в Сонное Царство</vt:lpstr>
      <vt:lpstr>Путешествие в Сонное Царство</vt:lpstr>
      <vt:lpstr>Путешествие в Сонное Царство</vt:lpstr>
      <vt:lpstr>Путешествие в Сонное Царство</vt:lpstr>
      <vt:lpstr>Путешествие в Сонное Царство</vt:lpstr>
      <vt:lpstr>Путешествие в Сонное Царство</vt:lpstr>
      <vt:lpstr>Путешествие в Сонное Царство</vt:lpstr>
      <vt:lpstr>Путешествие в Сонное Царство</vt:lpstr>
      <vt:lpstr>Путешествие в Сонное Царство</vt:lpstr>
      <vt:lpstr>Путешествие в Сонное Царство</vt:lpstr>
      <vt:lpstr>Путешествие в Сонное Царство</vt:lpstr>
      <vt:lpstr>Спасибо за внимание!</vt:lpstr>
      <vt:lpstr>Использованные источники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 в Сонное царство</dc:title>
  <dc:creator>User</dc:creator>
  <cp:lastModifiedBy>Полтавец</cp:lastModifiedBy>
  <cp:revision>1045</cp:revision>
  <dcterms:created xsi:type="dcterms:W3CDTF">2013-11-07T14:38:45Z</dcterms:created>
  <dcterms:modified xsi:type="dcterms:W3CDTF">2015-01-31T08:18:20Z</dcterms:modified>
</cp:coreProperties>
</file>