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68" r:id="rId9"/>
    <p:sldId id="267" r:id="rId10"/>
    <p:sldId id="265" r:id="rId11"/>
    <p:sldId id="266" r:id="rId12"/>
    <p:sldId id="272" r:id="rId13"/>
    <p:sldId id="257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F1B0-5880-4DD6-A77A-A913C7AE3AE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09E5-4F35-4B5F-8839-C8D2F6E48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sha\Desktop\Викторина от знатоков физики\титульник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88640"/>
            <a:ext cx="9155303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asha\Desktop\Викторина от знатоков физики\8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552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asha\Desktop\Викторина от знатоков физики\10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1618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sha\Desktop\Викторина от знатоков физики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Masha\Desktop\Викторина от знатоков физики\14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1618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Masha\Desktop\Викторина от знатоков физики\11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552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Masha\Desktop\Викторина от знатоков физики\13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1618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Masha\Desktop\Викторина от знатоков физики\15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552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sha\Desktop\Викторина от знатоков физики\1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188640"/>
            <a:ext cx="9180512" cy="642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asha\Desktop\Викторина от знатоков физики\2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90570"/>
            <a:ext cx="9152544" cy="640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sha\Desktop\Викторина от знатоков физики\3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1618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asha\Desktop\Викторина от знатоков физики\9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asha\Desktop\Викторина от знатоков физики\4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552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asha\Desktop\Викторина от знатоков физики\5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1618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sha\Desktop\Викторина от знатоков физики\7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552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asha\Desktop\Викторина от знатоков физики\6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1618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Masha</cp:lastModifiedBy>
  <cp:revision>5</cp:revision>
  <dcterms:created xsi:type="dcterms:W3CDTF">2015-01-11T16:55:13Z</dcterms:created>
  <dcterms:modified xsi:type="dcterms:W3CDTF">2015-01-25T18:07:34Z</dcterms:modified>
</cp:coreProperties>
</file>