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7" r:id="rId3"/>
    <p:sldId id="302" r:id="rId4"/>
    <p:sldId id="299" r:id="rId5"/>
    <p:sldId id="296" r:id="rId6"/>
    <p:sldId id="300" r:id="rId7"/>
    <p:sldId id="301" r:id="rId8"/>
    <p:sldId id="292" r:id="rId9"/>
    <p:sldId id="271" r:id="rId10"/>
    <p:sldId id="268" r:id="rId11"/>
    <p:sldId id="266" r:id="rId12"/>
    <p:sldId id="265" r:id="rId13"/>
    <p:sldId id="267" r:id="rId14"/>
    <p:sldId id="273" r:id="rId15"/>
    <p:sldId id="272" r:id="rId16"/>
    <p:sldId id="269" r:id="rId17"/>
    <p:sldId id="270" r:id="rId18"/>
    <p:sldId id="275" r:id="rId19"/>
    <p:sldId id="276" r:id="rId20"/>
    <p:sldId id="281" r:id="rId21"/>
    <p:sldId id="279" r:id="rId22"/>
    <p:sldId id="282" r:id="rId23"/>
    <p:sldId id="288" r:id="rId24"/>
    <p:sldId id="289" r:id="rId25"/>
    <p:sldId id="30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600" autoAdjust="0"/>
  </p:normalViewPr>
  <p:slideViewPr>
    <p:cSldViewPr>
      <p:cViewPr varScale="1">
        <p:scale>
          <a:sx n="116" d="100"/>
          <a:sy n="116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7F4EF-C6E5-4D62-9621-CAFAF4279DF6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4B4C75-3C07-4FEE-976E-15FFA8ED8717}">
      <dgm:prSet phldrT="[Текст]" custT="1"/>
      <dgm:spPr/>
      <dgm:t>
        <a:bodyPr/>
        <a:lstStyle/>
        <a:p>
          <a:r>
            <a:rPr lang="ru-RU" sz="1600" b="1" smtClean="0"/>
            <a:t>Автоматизированное рабочее место (АРМ)</a:t>
          </a:r>
          <a:endParaRPr lang="ru-RU" sz="1600" dirty="0"/>
        </a:p>
      </dgm:t>
    </dgm:pt>
    <dgm:pt modelId="{339654C8-09AA-45A1-973A-0111247791F3}" type="parTrans" cxnId="{CAB066C2-B083-4EB9-B8C1-E5784849E380}">
      <dgm:prSet/>
      <dgm:spPr/>
      <dgm:t>
        <a:bodyPr/>
        <a:lstStyle/>
        <a:p>
          <a:endParaRPr lang="ru-RU"/>
        </a:p>
      </dgm:t>
    </dgm:pt>
    <dgm:pt modelId="{54D8D244-A1EE-4FE0-964F-C1061C84366B}" type="sibTrans" cxnId="{CAB066C2-B083-4EB9-B8C1-E5784849E380}">
      <dgm:prSet/>
      <dgm:spPr/>
      <dgm:t>
        <a:bodyPr/>
        <a:lstStyle/>
        <a:p>
          <a:endParaRPr lang="ru-RU"/>
        </a:p>
      </dgm:t>
    </dgm:pt>
    <dgm:pt modelId="{9AFCFA43-B095-4AC4-80B5-95A40EFD57AA}">
      <dgm:prSet phldrT="[Текст]"/>
      <dgm:spPr/>
      <dgm:t>
        <a:bodyPr/>
        <a:lstStyle/>
        <a:p>
          <a:r>
            <a:rPr lang="ru-RU" smtClean="0"/>
            <a:t>Информационные ресурсы</a:t>
          </a:r>
          <a:endParaRPr lang="ru-RU" dirty="0"/>
        </a:p>
      </dgm:t>
    </dgm:pt>
    <dgm:pt modelId="{CFE61728-37AF-4B2E-B628-FD0175E9B098}" type="parTrans" cxnId="{FF8A00F6-65EF-4BE7-BC80-27DAEF3F4104}">
      <dgm:prSet/>
      <dgm:spPr/>
      <dgm:t>
        <a:bodyPr/>
        <a:lstStyle/>
        <a:p>
          <a:endParaRPr lang="ru-RU"/>
        </a:p>
      </dgm:t>
    </dgm:pt>
    <dgm:pt modelId="{76584D9A-97DE-4A8B-92C0-6528CBDC7DC1}" type="sibTrans" cxnId="{FF8A00F6-65EF-4BE7-BC80-27DAEF3F4104}">
      <dgm:prSet/>
      <dgm:spPr/>
      <dgm:t>
        <a:bodyPr/>
        <a:lstStyle/>
        <a:p>
          <a:endParaRPr lang="ru-RU"/>
        </a:p>
      </dgm:t>
    </dgm:pt>
    <dgm:pt modelId="{B00CC139-44E2-4581-B9EF-6FAF9B09EA8F}">
      <dgm:prSet phldrT="[Текст]"/>
      <dgm:spPr/>
      <dgm:t>
        <a:bodyPr/>
        <a:lstStyle/>
        <a:p>
          <a:r>
            <a:rPr lang="ru-RU" smtClean="0"/>
            <a:t>Программные ресурсы</a:t>
          </a:r>
          <a:endParaRPr lang="ru-RU" dirty="0"/>
        </a:p>
      </dgm:t>
    </dgm:pt>
    <dgm:pt modelId="{1B309E63-C547-4876-845E-65919363789D}" type="parTrans" cxnId="{C55F5511-DA20-4287-9C8D-203EA043E9B7}">
      <dgm:prSet/>
      <dgm:spPr/>
      <dgm:t>
        <a:bodyPr/>
        <a:lstStyle/>
        <a:p>
          <a:endParaRPr lang="ru-RU"/>
        </a:p>
      </dgm:t>
    </dgm:pt>
    <dgm:pt modelId="{FC7A359E-0F0D-447E-8D81-54D1012534C7}" type="sibTrans" cxnId="{C55F5511-DA20-4287-9C8D-203EA043E9B7}">
      <dgm:prSet/>
      <dgm:spPr/>
      <dgm:t>
        <a:bodyPr/>
        <a:lstStyle/>
        <a:p>
          <a:endParaRPr lang="ru-RU"/>
        </a:p>
      </dgm:t>
    </dgm:pt>
    <dgm:pt modelId="{E2F93CEC-E7A0-4111-8A2F-C4E447198C90}">
      <dgm:prSet phldrT="[Текст]"/>
      <dgm:spPr/>
      <dgm:t>
        <a:bodyPr/>
        <a:lstStyle/>
        <a:p>
          <a:r>
            <a:rPr lang="ru-RU" smtClean="0"/>
            <a:t>Технические ресурсы</a:t>
          </a:r>
          <a:endParaRPr lang="ru-RU" dirty="0"/>
        </a:p>
      </dgm:t>
    </dgm:pt>
    <dgm:pt modelId="{54A0C415-1A0C-40C0-925D-A3BBCFCA0BB9}" type="parTrans" cxnId="{EC3FBC65-17F5-4438-8EFE-AC4C601A4C33}">
      <dgm:prSet/>
      <dgm:spPr/>
      <dgm:t>
        <a:bodyPr/>
        <a:lstStyle/>
        <a:p>
          <a:endParaRPr lang="ru-RU"/>
        </a:p>
      </dgm:t>
    </dgm:pt>
    <dgm:pt modelId="{3B9B26DA-20EE-456F-B331-0EFCCC3F4BBC}" type="sibTrans" cxnId="{EC3FBC65-17F5-4438-8EFE-AC4C601A4C33}">
      <dgm:prSet/>
      <dgm:spPr/>
      <dgm:t>
        <a:bodyPr/>
        <a:lstStyle/>
        <a:p>
          <a:endParaRPr lang="ru-RU"/>
        </a:p>
      </dgm:t>
    </dgm:pt>
    <dgm:pt modelId="{0444FA5F-9C5F-47D7-8E21-C93FDD7C0678}" type="pres">
      <dgm:prSet presAssocID="{65A7F4EF-C6E5-4D62-9621-CAFAF4279D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815B6-6B8F-4727-9EAC-0E2D759F7589}" type="pres">
      <dgm:prSet presAssocID="{C84B4C75-3C07-4FEE-976E-15FFA8ED8717}" presName="centerShape" presStyleLbl="node0" presStyleIdx="0" presStyleCnt="1" custScaleX="118082" custScaleY="118082"/>
      <dgm:spPr/>
      <dgm:t>
        <a:bodyPr/>
        <a:lstStyle/>
        <a:p>
          <a:endParaRPr lang="ru-RU"/>
        </a:p>
      </dgm:t>
    </dgm:pt>
    <dgm:pt modelId="{56220AC7-CA1B-4175-BB32-7EF61A13EEB9}" type="pres">
      <dgm:prSet presAssocID="{CFE61728-37AF-4B2E-B628-FD0175E9B098}" presName="parTrans" presStyleLbl="bgSibTrans2D1" presStyleIdx="0" presStyleCnt="3" custScaleX="23377" custLinFactNeighborX="33817" custLinFactNeighborY="67303"/>
      <dgm:spPr/>
      <dgm:t>
        <a:bodyPr/>
        <a:lstStyle/>
        <a:p>
          <a:endParaRPr lang="ru-RU"/>
        </a:p>
      </dgm:t>
    </dgm:pt>
    <dgm:pt modelId="{5ADF29B6-D192-47C9-870B-915F5A9FB6EA}" type="pres">
      <dgm:prSet presAssocID="{9AFCFA43-B095-4AC4-80B5-95A40EFD57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4B20C-0005-41BE-BCFA-C03033926DB0}" type="pres">
      <dgm:prSet presAssocID="{1B309E63-C547-4876-845E-65919363789D}" presName="parTrans" presStyleLbl="bgSibTrans2D1" presStyleIdx="1" presStyleCnt="3" custScaleX="25746" custLinFactNeighborY="52794"/>
      <dgm:spPr/>
      <dgm:t>
        <a:bodyPr/>
        <a:lstStyle/>
        <a:p>
          <a:endParaRPr lang="ru-RU"/>
        </a:p>
      </dgm:t>
    </dgm:pt>
    <dgm:pt modelId="{95813DC1-BF19-4FEC-8E41-ECDE526D6C72}" type="pres">
      <dgm:prSet presAssocID="{B00CC139-44E2-4581-B9EF-6FAF9B09EA8F}" presName="node" presStyleLbl="node1" presStyleIdx="1" presStyleCnt="3" custRadScaleRad="97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160EF-ACCF-45ED-BE89-197EA0FAC66E}" type="pres">
      <dgm:prSet presAssocID="{54A0C415-1A0C-40C0-925D-A3BBCFCA0BB9}" presName="parTrans" presStyleLbl="bgSibTrans2D1" presStyleIdx="2" presStyleCnt="3" custScaleX="21213" custLinFactNeighborX="-32953" custLinFactNeighborY="65654"/>
      <dgm:spPr/>
      <dgm:t>
        <a:bodyPr/>
        <a:lstStyle/>
        <a:p>
          <a:endParaRPr lang="ru-RU"/>
        </a:p>
      </dgm:t>
    </dgm:pt>
    <dgm:pt modelId="{1F362671-D20E-462C-BB11-8FF7BCDFC96B}" type="pres">
      <dgm:prSet presAssocID="{E2F93CEC-E7A0-4111-8A2F-C4E447198C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A00F6-65EF-4BE7-BC80-27DAEF3F4104}" srcId="{C84B4C75-3C07-4FEE-976E-15FFA8ED8717}" destId="{9AFCFA43-B095-4AC4-80B5-95A40EFD57AA}" srcOrd="0" destOrd="0" parTransId="{CFE61728-37AF-4B2E-B628-FD0175E9B098}" sibTransId="{76584D9A-97DE-4A8B-92C0-6528CBDC7DC1}"/>
    <dgm:cxn modelId="{6BF167B1-4526-4909-9851-F3ACB1E06B9F}" type="presOf" srcId="{CFE61728-37AF-4B2E-B628-FD0175E9B098}" destId="{56220AC7-CA1B-4175-BB32-7EF61A13EEB9}" srcOrd="0" destOrd="0" presId="urn:microsoft.com/office/officeart/2005/8/layout/radial4"/>
    <dgm:cxn modelId="{C8941AA4-AE4A-4FD5-976F-2474D9B7A9B3}" type="presOf" srcId="{B00CC139-44E2-4581-B9EF-6FAF9B09EA8F}" destId="{95813DC1-BF19-4FEC-8E41-ECDE526D6C72}" srcOrd="0" destOrd="0" presId="urn:microsoft.com/office/officeart/2005/8/layout/radial4"/>
    <dgm:cxn modelId="{549189CF-8A33-46D2-B001-23C98830DD1F}" type="presOf" srcId="{1B309E63-C547-4876-845E-65919363789D}" destId="{A364B20C-0005-41BE-BCFA-C03033926DB0}" srcOrd="0" destOrd="0" presId="urn:microsoft.com/office/officeart/2005/8/layout/radial4"/>
    <dgm:cxn modelId="{C55F5511-DA20-4287-9C8D-203EA043E9B7}" srcId="{C84B4C75-3C07-4FEE-976E-15FFA8ED8717}" destId="{B00CC139-44E2-4581-B9EF-6FAF9B09EA8F}" srcOrd="1" destOrd="0" parTransId="{1B309E63-C547-4876-845E-65919363789D}" sibTransId="{FC7A359E-0F0D-447E-8D81-54D1012534C7}"/>
    <dgm:cxn modelId="{334869AE-C308-426C-B6E8-187B7EB9014B}" type="presOf" srcId="{9AFCFA43-B095-4AC4-80B5-95A40EFD57AA}" destId="{5ADF29B6-D192-47C9-870B-915F5A9FB6EA}" srcOrd="0" destOrd="0" presId="urn:microsoft.com/office/officeart/2005/8/layout/radial4"/>
    <dgm:cxn modelId="{020834E8-65CB-46CC-8287-5E4773405677}" type="presOf" srcId="{54A0C415-1A0C-40C0-925D-A3BBCFCA0BB9}" destId="{B09160EF-ACCF-45ED-BE89-197EA0FAC66E}" srcOrd="0" destOrd="0" presId="urn:microsoft.com/office/officeart/2005/8/layout/radial4"/>
    <dgm:cxn modelId="{926FF59C-9C2C-45E3-A545-E9A849A9940F}" type="presOf" srcId="{65A7F4EF-C6E5-4D62-9621-CAFAF4279DF6}" destId="{0444FA5F-9C5F-47D7-8E21-C93FDD7C0678}" srcOrd="0" destOrd="0" presId="urn:microsoft.com/office/officeart/2005/8/layout/radial4"/>
    <dgm:cxn modelId="{EC3FBC65-17F5-4438-8EFE-AC4C601A4C33}" srcId="{C84B4C75-3C07-4FEE-976E-15FFA8ED8717}" destId="{E2F93CEC-E7A0-4111-8A2F-C4E447198C90}" srcOrd="2" destOrd="0" parTransId="{54A0C415-1A0C-40C0-925D-A3BBCFCA0BB9}" sibTransId="{3B9B26DA-20EE-456F-B331-0EFCCC3F4BBC}"/>
    <dgm:cxn modelId="{CAB066C2-B083-4EB9-B8C1-E5784849E380}" srcId="{65A7F4EF-C6E5-4D62-9621-CAFAF4279DF6}" destId="{C84B4C75-3C07-4FEE-976E-15FFA8ED8717}" srcOrd="0" destOrd="0" parTransId="{339654C8-09AA-45A1-973A-0111247791F3}" sibTransId="{54D8D244-A1EE-4FE0-964F-C1061C84366B}"/>
    <dgm:cxn modelId="{A7507DD2-3B73-458A-9FD6-57A86755E189}" type="presOf" srcId="{E2F93CEC-E7A0-4111-8A2F-C4E447198C90}" destId="{1F362671-D20E-462C-BB11-8FF7BCDFC96B}" srcOrd="0" destOrd="0" presId="urn:microsoft.com/office/officeart/2005/8/layout/radial4"/>
    <dgm:cxn modelId="{02F82AFF-68CF-41F0-95E6-CFCECF074246}" type="presOf" srcId="{C84B4C75-3C07-4FEE-976E-15FFA8ED8717}" destId="{BA5815B6-6B8F-4727-9EAC-0E2D759F7589}" srcOrd="0" destOrd="0" presId="urn:microsoft.com/office/officeart/2005/8/layout/radial4"/>
    <dgm:cxn modelId="{5A4D384E-9182-40D9-8364-274E9D3A74BC}" type="presParOf" srcId="{0444FA5F-9C5F-47D7-8E21-C93FDD7C0678}" destId="{BA5815B6-6B8F-4727-9EAC-0E2D759F7589}" srcOrd="0" destOrd="0" presId="urn:microsoft.com/office/officeart/2005/8/layout/radial4"/>
    <dgm:cxn modelId="{8FD0359D-8128-41F2-8046-A73619C6F975}" type="presParOf" srcId="{0444FA5F-9C5F-47D7-8E21-C93FDD7C0678}" destId="{56220AC7-CA1B-4175-BB32-7EF61A13EEB9}" srcOrd="1" destOrd="0" presId="urn:microsoft.com/office/officeart/2005/8/layout/radial4"/>
    <dgm:cxn modelId="{C2C3692C-B2A8-4C45-9E2A-E756A674CC1F}" type="presParOf" srcId="{0444FA5F-9C5F-47D7-8E21-C93FDD7C0678}" destId="{5ADF29B6-D192-47C9-870B-915F5A9FB6EA}" srcOrd="2" destOrd="0" presId="urn:microsoft.com/office/officeart/2005/8/layout/radial4"/>
    <dgm:cxn modelId="{800F1611-D726-42EE-8478-D680B0A6E067}" type="presParOf" srcId="{0444FA5F-9C5F-47D7-8E21-C93FDD7C0678}" destId="{A364B20C-0005-41BE-BCFA-C03033926DB0}" srcOrd="3" destOrd="0" presId="urn:microsoft.com/office/officeart/2005/8/layout/radial4"/>
    <dgm:cxn modelId="{6072DAC6-C310-4202-8471-37C932093A01}" type="presParOf" srcId="{0444FA5F-9C5F-47D7-8E21-C93FDD7C0678}" destId="{95813DC1-BF19-4FEC-8E41-ECDE526D6C72}" srcOrd="4" destOrd="0" presId="urn:microsoft.com/office/officeart/2005/8/layout/radial4"/>
    <dgm:cxn modelId="{01EB3FAB-26A9-43AC-8408-03E7DC8023B5}" type="presParOf" srcId="{0444FA5F-9C5F-47D7-8E21-C93FDD7C0678}" destId="{B09160EF-ACCF-45ED-BE89-197EA0FAC66E}" srcOrd="5" destOrd="0" presId="urn:microsoft.com/office/officeart/2005/8/layout/radial4"/>
    <dgm:cxn modelId="{505109CB-2D1C-49DD-AAF1-77EB9986690B}" type="presParOf" srcId="{0444FA5F-9C5F-47D7-8E21-C93FDD7C0678}" destId="{1F362671-D20E-462C-BB11-8FF7BCDFC96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1B4D9-E6E9-49FA-AA6E-48D74F7AC2B6}" type="doc">
      <dgm:prSet loTypeId="urn:microsoft.com/office/officeart/2005/8/layout/radial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6C195C-61D7-4703-96B3-CA60CAB0D5D1}">
      <dgm:prSet phldrT="[Текст]"/>
      <dgm:spPr/>
      <dgm:t>
        <a:bodyPr/>
        <a:lstStyle/>
        <a:p>
          <a:r>
            <a:rPr lang="ru-RU" b="1" dirty="0" smtClean="0"/>
            <a:t>Принципы создания АРМ</a:t>
          </a:r>
          <a:endParaRPr lang="ru-RU" b="1" dirty="0"/>
        </a:p>
      </dgm:t>
    </dgm:pt>
    <dgm:pt modelId="{F1395109-EBB6-4229-8567-9C0381F5354C}" type="parTrans" cxnId="{A38E816C-0A16-41C5-9A4C-09B687620141}">
      <dgm:prSet/>
      <dgm:spPr/>
      <dgm:t>
        <a:bodyPr/>
        <a:lstStyle/>
        <a:p>
          <a:endParaRPr lang="ru-RU" b="1"/>
        </a:p>
      </dgm:t>
    </dgm:pt>
    <dgm:pt modelId="{9E9042D1-BAC3-47BA-A64A-DBC88A9F6B13}" type="sibTrans" cxnId="{A38E816C-0A16-41C5-9A4C-09B687620141}">
      <dgm:prSet/>
      <dgm:spPr/>
      <dgm:t>
        <a:bodyPr/>
        <a:lstStyle/>
        <a:p>
          <a:endParaRPr lang="ru-RU" b="1"/>
        </a:p>
      </dgm:t>
    </dgm:pt>
    <dgm:pt modelId="{BC4465B1-1612-4D74-A323-4D20F5647F19}">
      <dgm:prSet phldrT="[Текст]" custT="1"/>
      <dgm:spPr/>
      <dgm:t>
        <a:bodyPr/>
        <a:lstStyle/>
        <a:p>
          <a:r>
            <a:rPr lang="ru-RU" sz="1200" b="1" dirty="0" smtClean="0"/>
            <a:t>Системность</a:t>
          </a:r>
          <a:endParaRPr lang="ru-RU" sz="1200" b="1" dirty="0"/>
        </a:p>
      </dgm:t>
    </dgm:pt>
    <dgm:pt modelId="{C2D4A3B7-1C9C-4906-A855-04E97DFAF484}" type="parTrans" cxnId="{7FDE4C94-74C0-4601-B111-130ACC896D82}">
      <dgm:prSet/>
      <dgm:spPr/>
      <dgm:t>
        <a:bodyPr/>
        <a:lstStyle/>
        <a:p>
          <a:endParaRPr lang="ru-RU" b="1"/>
        </a:p>
      </dgm:t>
    </dgm:pt>
    <dgm:pt modelId="{D40E4A8A-8277-4FFD-B5DD-7DD409CC724D}" type="sibTrans" cxnId="{7FDE4C94-74C0-4601-B111-130ACC896D82}">
      <dgm:prSet/>
      <dgm:spPr/>
      <dgm:t>
        <a:bodyPr/>
        <a:lstStyle/>
        <a:p>
          <a:endParaRPr lang="ru-RU" b="1"/>
        </a:p>
      </dgm:t>
    </dgm:pt>
    <dgm:pt modelId="{DBB13F54-175F-4EDE-9B08-1F6F423C1C11}">
      <dgm:prSet phldrT="[Текст]" custT="1"/>
      <dgm:spPr/>
      <dgm:t>
        <a:bodyPr/>
        <a:lstStyle/>
        <a:p>
          <a:r>
            <a:rPr lang="ru-RU" sz="1100" b="1" dirty="0" smtClean="0"/>
            <a:t>Гибкость</a:t>
          </a:r>
          <a:endParaRPr lang="ru-RU" sz="1100" b="1" dirty="0"/>
        </a:p>
      </dgm:t>
    </dgm:pt>
    <dgm:pt modelId="{F98C6D19-2066-4A9C-9D5F-8C00B01951BF}" type="parTrans" cxnId="{F8F077D7-88CA-4E48-A4E8-F307628FB67D}">
      <dgm:prSet/>
      <dgm:spPr/>
      <dgm:t>
        <a:bodyPr/>
        <a:lstStyle/>
        <a:p>
          <a:endParaRPr lang="ru-RU" b="1"/>
        </a:p>
      </dgm:t>
    </dgm:pt>
    <dgm:pt modelId="{385F0F52-69FF-4CDD-AD6E-2999296D739B}" type="sibTrans" cxnId="{F8F077D7-88CA-4E48-A4E8-F307628FB67D}">
      <dgm:prSet/>
      <dgm:spPr/>
      <dgm:t>
        <a:bodyPr/>
        <a:lstStyle/>
        <a:p>
          <a:endParaRPr lang="ru-RU" b="1"/>
        </a:p>
      </dgm:t>
    </dgm:pt>
    <dgm:pt modelId="{77B0D10C-1112-4E33-A957-33A37003E7EB}">
      <dgm:prSet phldrT="[Текст]" custT="1"/>
      <dgm:spPr/>
      <dgm:t>
        <a:bodyPr/>
        <a:lstStyle/>
        <a:p>
          <a:r>
            <a:rPr lang="ru-RU" sz="1100" b="1" dirty="0" smtClean="0"/>
            <a:t>Устойчивость</a:t>
          </a:r>
          <a:endParaRPr lang="ru-RU" sz="1100" b="1" dirty="0"/>
        </a:p>
      </dgm:t>
    </dgm:pt>
    <dgm:pt modelId="{9ACB47A2-A79A-4000-8C4B-53B2751B791F}" type="parTrans" cxnId="{2F3D6A48-4E3D-4E22-B42D-4F2E5E0E982A}">
      <dgm:prSet/>
      <dgm:spPr/>
      <dgm:t>
        <a:bodyPr/>
        <a:lstStyle/>
        <a:p>
          <a:endParaRPr lang="ru-RU" b="1"/>
        </a:p>
      </dgm:t>
    </dgm:pt>
    <dgm:pt modelId="{581C7936-F2EE-4EF7-970E-A1E1CB69A586}" type="sibTrans" cxnId="{2F3D6A48-4E3D-4E22-B42D-4F2E5E0E982A}">
      <dgm:prSet/>
      <dgm:spPr/>
      <dgm:t>
        <a:bodyPr/>
        <a:lstStyle/>
        <a:p>
          <a:endParaRPr lang="ru-RU" b="1"/>
        </a:p>
      </dgm:t>
    </dgm:pt>
    <dgm:pt modelId="{F08DC990-AB9A-4CAC-A4E6-92B16E30688A}">
      <dgm:prSet phldrT="[Текст]"/>
      <dgm:spPr/>
      <dgm:t>
        <a:bodyPr/>
        <a:lstStyle/>
        <a:p>
          <a:endParaRPr lang="ru-RU" b="1" dirty="0"/>
        </a:p>
      </dgm:t>
    </dgm:pt>
    <dgm:pt modelId="{46D21547-D54E-443F-B510-02960D90A053}" type="parTrans" cxnId="{6EF7855A-C867-4CAC-8F26-6BA585A2F697}">
      <dgm:prSet/>
      <dgm:spPr/>
      <dgm:t>
        <a:bodyPr/>
        <a:lstStyle/>
        <a:p>
          <a:endParaRPr lang="ru-RU" b="1"/>
        </a:p>
      </dgm:t>
    </dgm:pt>
    <dgm:pt modelId="{92361C90-3623-4245-B01A-D62D08CB856E}" type="sibTrans" cxnId="{6EF7855A-C867-4CAC-8F26-6BA585A2F697}">
      <dgm:prSet/>
      <dgm:spPr/>
      <dgm:t>
        <a:bodyPr/>
        <a:lstStyle/>
        <a:p>
          <a:endParaRPr lang="ru-RU" b="1"/>
        </a:p>
      </dgm:t>
    </dgm:pt>
    <dgm:pt modelId="{6BD92D02-2457-4EDA-9460-8B1871565C44}">
      <dgm:prSet phldrT="[Текст]" custT="1"/>
      <dgm:spPr/>
      <dgm:t>
        <a:bodyPr/>
        <a:lstStyle/>
        <a:p>
          <a:r>
            <a:rPr lang="ru-RU" sz="1100" b="1" dirty="0" smtClean="0"/>
            <a:t>Ориентация на пользователя</a:t>
          </a:r>
          <a:endParaRPr lang="ru-RU" sz="1100" b="1" dirty="0"/>
        </a:p>
      </dgm:t>
    </dgm:pt>
    <dgm:pt modelId="{0A231517-A978-4150-ACFB-1DC7F746551A}" type="parTrans" cxnId="{3A79C0E1-0DD3-4DD3-A5BD-E5B903B7A31B}">
      <dgm:prSet/>
      <dgm:spPr/>
      <dgm:t>
        <a:bodyPr/>
        <a:lstStyle/>
        <a:p>
          <a:endParaRPr lang="ru-RU" b="1"/>
        </a:p>
      </dgm:t>
    </dgm:pt>
    <dgm:pt modelId="{2F3A8524-7B2D-4711-B62B-BE6B3911765A}" type="sibTrans" cxnId="{3A79C0E1-0DD3-4DD3-A5BD-E5B903B7A31B}">
      <dgm:prSet/>
      <dgm:spPr/>
      <dgm:t>
        <a:bodyPr/>
        <a:lstStyle/>
        <a:p>
          <a:endParaRPr lang="ru-RU" b="1"/>
        </a:p>
      </dgm:t>
    </dgm:pt>
    <dgm:pt modelId="{E087C1FB-C80F-4109-8840-BD2B7F643FA0}">
      <dgm:prSet phldrT="[Текст]"/>
      <dgm:spPr/>
      <dgm:t>
        <a:bodyPr/>
        <a:lstStyle/>
        <a:p>
          <a:r>
            <a:rPr lang="ru-RU" b="1" dirty="0" smtClean="0"/>
            <a:t>Проблемная ориентация на решение определенного класса задач</a:t>
          </a:r>
          <a:endParaRPr lang="ru-RU" b="1" dirty="0"/>
        </a:p>
      </dgm:t>
    </dgm:pt>
    <dgm:pt modelId="{EA9CCE14-A957-4BF0-A7F5-612EAB27BC57}" type="parTrans" cxnId="{A4E4DF55-BEB0-43BD-B3D9-E50B0673AA5C}">
      <dgm:prSet/>
      <dgm:spPr/>
      <dgm:t>
        <a:bodyPr/>
        <a:lstStyle/>
        <a:p>
          <a:endParaRPr lang="ru-RU" b="1"/>
        </a:p>
      </dgm:t>
    </dgm:pt>
    <dgm:pt modelId="{D991C571-220C-4545-AE47-5C5430C2AF2D}" type="sibTrans" cxnId="{A4E4DF55-BEB0-43BD-B3D9-E50B0673AA5C}">
      <dgm:prSet/>
      <dgm:spPr/>
      <dgm:t>
        <a:bodyPr/>
        <a:lstStyle/>
        <a:p>
          <a:endParaRPr lang="ru-RU" b="1"/>
        </a:p>
      </dgm:t>
    </dgm:pt>
    <dgm:pt modelId="{D7A01B34-11C5-49B7-B3D2-E93DDF2A7922}">
      <dgm:prSet phldrT="[Текст]" custT="1"/>
      <dgm:spPr/>
      <dgm:t>
        <a:bodyPr/>
        <a:lstStyle/>
        <a:p>
          <a:r>
            <a:rPr lang="ru-RU" sz="1000" b="1" dirty="0" smtClean="0"/>
            <a:t>Эргономичность</a:t>
          </a:r>
          <a:endParaRPr lang="ru-RU" sz="1000" b="1" dirty="0"/>
        </a:p>
      </dgm:t>
    </dgm:pt>
    <dgm:pt modelId="{14AABE95-6374-4C27-8E51-951E8D073A4D}" type="parTrans" cxnId="{5DEE9AB3-86A7-405B-A9D1-104AA9369BBB}">
      <dgm:prSet/>
      <dgm:spPr/>
      <dgm:t>
        <a:bodyPr/>
        <a:lstStyle/>
        <a:p>
          <a:endParaRPr lang="ru-RU" b="1"/>
        </a:p>
      </dgm:t>
    </dgm:pt>
    <dgm:pt modelId="{8730C247-7F07-42E6-91C2-382969F9D676}" type="sibTrans" cxnId="{5DEE9AB3-86A7-405B-A9D1-104AA9369BBB}">
      <dgm:prSet/>
      <dgm:spPr/>
      <dgm:t>
        <a:bodyPr/>
        <a:lstStyle/>
        <a:p>
          <a:endParaRPr lang="ru-RU" b="1"/>
        </a:p>
      </dgm:t>
    </dgm:pt>
    <dgm:pt modelId="{EBD774B6-B9B5-41E1-916D-16A66BB80673}">
      <dgm:prSet phldrT="[Текст]"/>
      <dgm:spPr/>
      <dgm:t>
        <a:bodyPr/>
        <a:lstStyle/>
        <a:p>
          <a:r>
            <a:rPr lang="ru-RU" b="1" dirty="0" smtClean="0"/>
            <a:t>Принцип соответствия информационных потребностей пользователя используемым техническим средствам</a:t>
          </a:r>
          <a:endParaRPr lang="ru-RU" b="1" dirty="0"/>
        </a:p>
      </dgm:t>
    </dgm:pt>
    <dgm:pt modelId="{D70CC1BA-95A1-488A-8E3F-B0160226D35C}" type="parTrans" cxnId="{CBF34CA6-C006-4486-83DB-F9D1171FB6F0}">
      <dgm:prSet/>
      <dgm:spPr/>
      <dgm:t>
        <a:bodyPr/>
        <a:lstStyle/>
        <a:p>
          <a:endParaRPr lang="ru-RU" b="1"/>
        </a:p>
      </dgm:t>
    </dgm:pt>
    <dgm:pt modelId="{B03452A0-CAEC-4A28-8F4A-ED4A3667026A}" type="sibTrans" cxnId="{CBF34CA6-C006-4486-83DB-F9D1171FB6F0}">
      <dgm:prSet/>
      <dgm:spPr/>
      <dgm:t>
        <a:bodyPr/>
        <a:lstStyle/>
        <a:p>
          <a:endParaRPr lang="ru-RU" b="1"/>
        </a:p>
      </dgm:t>
    </dgm:pt>
    <dgm:pt modelId="{7E9D9BD2-061F-46FB-BC4C-4A6826B055F7}">
      <dgm:prSet phldrT="[Текст]"/>
      <dgm:spPr/>
      <dgm:t>
        <a:bodyPr/>
        <a:lstStyle/>
        <a:p>
          <a:r>
            <a:rPr lang="ru-RU" b="1" dirty="0" smtClean="0"/>
            <a:t>Принцип творческого контакта АРМ и их потенциальных пользователей</a:t>
          </a:r>
          <a:endParaRPr lang="ru-RU" b="1" dirty="0"/>
        </a:p>
      </dgm:t>
    </dgm:pt>
    <dgm:pt modelId="{1E894A61-26B2-494C-8DF8-BBE857F814B5}" type="parTrans" cxnId="{B2773199-7A7D-495B-88D2-91D24018FCD5}">
      <dgm:prSet/>
      <dgm:spPr/>
      <dgm:t>
        <a:bodyPr/>
        <a:lstStyle/>
        <a:p>
          <a:endParaRPr lang="ru-RU" b="1"/>
        </a:p>
      </dgm:t>
    </dgm:pt>
    <dgm:pt modelId="{54CD929F-8323-4E31-B846-C148729FDD55}" type="sibTrans" cxnId="{B2773199-7A7D-495B-88D2-91D24018FCD5}">
      <dgm:prSet/>
      <dgm:spPr/>
      <dgm:t>
        <a:bodyPr/>
        <a:lstStyle/>
        <a:p>
          <a:endParaRPr lang="ru-RU" b="1"/>
        </a:p>
      </dgm:t>
    </dgm:pt>
    <dgm:pt modelId="{1C081740-BA67-4385-9E33-FDEBEDB827A3}" type="pres">
      <dgm:prSet presAssocID="{7781B4D9-E6E9-49FA-AA6E-48D74F7AC2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094D84-E294-41CE-8B22-778739F5975A}" type="pres">
      <dgm:prSet presAssocID="{356C195C-61D7-4703-96B3-CA60CAB0D5D1}" presName="centerShape" presStyleLbl="node0" presStyleIdx="0" presStyleCnt="1" custScaleX="154504" custScaleY="154504"/>
      <dgm:spPr/>
      <dgm:t>
        <a:bodyPr/>
        <a:lstStyle/>
        <a:p>
          <a:endParaRPr lang="ru-RU"/>
        </a:p>
      </dgm:t>
    </dgm:pt>
    <dgm:pt modelId="{CCB876F7-4F94-4F40-ADA5-C9142F5A69DD}" type="pres">
      <dgm:prSet presAssocID="{C2D4A3B7-1C9C-4906-A855-04E97DFAF484}" presName="parTrans" presStyleLbl="sibTrans2D1" presStyleIdx="0" presStyleCnt="8"/>
      <dgm:spPr/>
      <dgm:t>
        <a:bodyPr/>
        <a:lstStyle/>
        <a:p>
          <a:endParaRPr lang="ru-RU"/>
        </a:p>
      </dgm:t>
    </dgm:pt>
    <dgm:pt modelId="{3FA11545-40C9-4CC8-BA39-8931A3269596}" type="pres">
      <dgm:prSet presAssocID="{C2D4A3B7-1C9C-4906-A855-04E97DFAF484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9A788F1D-DA7A-4C9F-956A-93891D7BEBF0}" type="pres">
      <dgm:prSet presAssocID="{BC4465B1-1612-4D74-A323-4D20F5647F1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68241-7E6B-4B80-808A-1992628707A9}" type="pres">
      <dgm:prSet presAssocID="{F98C6D19-2066-4A9C-9D5F-8C00B01951B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924D1754-A9DF-4EF1-98CD-50B0646C7FBA}" type="pres">
      <dgm:prSet presAssocID="{F98C6D19-2066-4A9C-9D5F-8C00B01951B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9644A51-C273-4981-B50D-20EC7338AE05}" type="pres">
      <dgm:prSet presAssocID="{DBB13F54-175F-4EDE-9B08-1F6F423C1C1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A0BE-E628-40BF-B197-D1971E447790}" type="pres">
      <dgm:prSet presAssocID="{9ACB47A2-A79A-4000-8C4B-53B2751B791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E3441296-BB64-43C1-BEA1-034F53C227E3}" type="pres">
      <dgm:prSet presAssocID="{9ACB47A2-A79A-4000-8C4B-53B2751B791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F3962B3-9C62-4C86-97B1-2C23B83DC667}" type="pres">
      <dgm:prSet presAssocID="{77B0D10C-1112-4E33-A957-33A37003E7E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6887A-F53D-42EB-860C-85DE577395EC}" type="pres">
      <dgm:prSet presAssocID="{0A231517-A978-4150-ACFB-1DC7F746551A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7D9497B-671A-4074-97A0-A87151990A57}" type="pres">
      <dgm:prSet presAssocID="{0A231517-A978-4150-ACFB-1DC7F746551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7EC62E1C-5D6F-40FD-A65A-121C697F33A3}" type="pres">
      <dgm:prSet presAssocID="{6BD92D02-2457-4EDA-9460-8B1871565C4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6AE03-8685-4F03-8DD5-25560701E23D}" type="pres">
      <dgm:prSet presAssocID="{EA9CCE14-A957-4BF0-A7F5-612EAB27BC57}" presName="parTrans" presStyleLbl="sibTrans2D1" presStyleIdx="4" presStyleCnt="8"/>
      <dgm:spPr/>
      <dgm:t>
        <a:bodyPr/>
        <a:lstStyle/>
        <a:p>
          <a:endParaRPr lang="ru-RU"/>
        </a:p>
      </dgm:t>
    </dgm:pt>
    <dgm:pt modelId="{B918D0BF-F663-481E-80CE-B30734D69192}" type="pres">
      <dgm:prSet presAssocID="{EA9CCE14-A957-4BF0-A7F5-612EAB27BC57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76F7BA22-2F69-44CC-A375-4817202BBA47}" type="pres">
      <dgm:prSet presAssocID="{E087C1FB-C80F-4109-8840-BD2B7F643FA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EDC0B-5A42-4D34-B34E-D6CAF506607F}" type="pres">
      <dgm:prSet presAssocID="{14AABE95-6374-4C27-8E51-951E8D073A4D}" presName="parTrans" presStyleLbl="sibTrans2D1" presStyleIdx="5" presStyleCnt="8"/>
      <dgm:spPr/>
      <dgm:t>
        <a:bodyPr/>
        <a:lstStyle/>
        <a:p>
          <a:endParaRPr lang="ru-RU"/>
        </a:p>
      </dgm:t>
    </dgm:pt>
    <dgm:pt modelId="{4182CF04-42AE-404A-A283-DA60137CB55A}" type="pres">
      <dgm:prSet presAssocID="{14AABE95-6374-4C27-8E51-951E8D073A4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0DCF292E-185F-43F6-9D61-0D1ED0D43D4B}" type="pres">
      <dgm:prSet presAssocID="{D7A01B34-11C5-49B7-B3D2-E93DDF2A792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9A985-53EA-44B7-A44F-4C7D581CD0B4}" type="pres">
      <dgm:prSet presAssocID="{D70CC1BA-95A1-488A-8E3F-B0160226D35C}" presName="parTrans" presStyleLbl="sibTrans2D1" presStyleIdx="6" presStyleCnt="8"/>
      <dgm:spPr/>
      <dgm:t>
        <a:bodyPr/>
        <a:lstStyle/>
        <a:p>
          <a:endParaRPr lang="ru-RU"/>
        </a:p>
      </dgm:t>
    </dgm:pt>
    <dgm:pt modelId="{EE7F864D-7845-4F04-87DA-4488835B0BB8}" type="pres">
      <dgm:prSet presAssocID="{D70CC1BA-95A1-488A-8E3F-B0160226D35C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BC5EF33-12C4-4126-9ADB-28DE75EC2B93}" type="pres">
      <dgm:prSet presAssocID="{EBD774B6-B9B5-41E1-916D-16A66BB8067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4EB09-1CBE-4DC3-AA2D-96321C030151}" type="pres">
      <dgm:prSet presAssocID="{1E894A61-26B2-494C-8DF8-BBE857F814B5}" presName="parTrans" presStyleLbl="sibTrans2D1" presStyleIdx="7" presStyleCnt="8"/>
      <dgm:spPr/>
      <dgm:t>
        <a:bodyPr/>
        <a:lstStyle/>
        <a:p>
          <a:endParaRPr lang="ru-RU"/>
        </a:p>
      </dgm:t>
    </dgm:pt>
    <dgm:pt modelId="{8CEC2E7F-F436-4F0D-B64E-CFC938663800}" type="pres">
      <dgm:prSet presAssocID="{1E894A61-26B2-494C-8DF8-BBE857F814B5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0287EF2-A125-453D-947D-C834644951E4}" type="pres">
      <dgm:prSet presAssocID="{7E9D9BD2-061F-46FB-BC4C-4A6826B055F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077D7-88CA-4E48-A4E8-F307628FB67D}" srcId="{356C195C-61D7-4703-96B3-CA60CAB0D5D1}" destId="{DBB13F54-175F-4EDE-9B08-1F6F423C1C11}" srcOrd="1" destOrd="0" parTransId="{F98C6D19-2066-4A9C-9D5F-8C00B01951BF}" sibTransId="{385F0F52-69FF-4CDD-AD6E-2999296D739B}"/>
    <dgm:cxn modelId="{7FDE4C94-74C0-4601-B111-130ACC896D82}" srcId="{356C195C-61D7-4703-96B3-CA60CAB0D5D1}" destId="{BC4465B1-1612-4D74-A323-4D20F5647F19}" srcOrd="0" destOrd="0" parTransId="{C2D4A3B7-1C9C-4906-A855-04E97DFAF484}" sibTransId="{D40E4A8A-8277-4FFD-B5DD-7DD409CC724D}"/>
    <dgm:cxn modelId="{5F86AD02-B66A-4EE7-ABF6-C65C3EE8FE05}" type="presOf" srcId="{77B0D10C-1112-4E33-A957-33A37003E7EB}" destId="{FF3962B3-9C62-4C86-97B1-2C23B83DC667}" srcOrd="0" destOrd="0" presId="urn:microsoft.com/office/officeart/2005/8/layout/radial5"/>
    <dgm:cxn modelId="{E840DFAB-2EE9-4CD7-9FD3-002A6F659D99}" type="presOf" srcId="{F98C6D19-2066-4A9C-9D5F-8C00B01951BF}" destId="{9F668241-7E6B-4B80-808A-1992628707A9}" srcOrd="0" destOrd="0" presId="urn:microsoft.com/office/officeart/2005/8/layout/radial5"/>
    <dgm:cxn modelId="{87A753EC-2C5B-4015-B0B5-7BACAAD5556E}" type="presOf" srcId="{6BD92D02-2457-4EDA-9460-8B1871565C44}" destId="{7EC62E1C-5D6F-40FD-A65A-121C697F33A3}" srcOrd="0" destOrd="0" presId="urn:microsoft.com/office/officeart/2005/8/layout/radial5"/>
    <dgm:cxn modelId="{6EF7855A-C867-4CAC-8F26-6BA585A2F697}" srcId="{7781B4D9-E6E9-49FA-AA6E-48D74F7AC2B6}" destId="{F08DC990-AB9A-4CAC-A4E6-92B16E30688A}" srcOrd="1" destOrd="0" parTransId="{46D21547-D54E-443F-B510-02960D90A053}" sibTransId="{92361C90-3623-4245-B01A-D62D08CB856E}"/>
    <dgm:cxn modelId="{852C1317-3D5F-49D2-A6F1-2EE5C432DBF7}" type="presOf" srcId="{BC4465B1-1612-4D74-A323-4D20F5647F19}" destId="{9A788F1D-DA7A-4C9F-956A-93891D7BEBF0}" srcOrd="0" destOrd="0" presId="urn:microsoft.com/office/officeart/2005/8/layout/radial5"/>
    <dgm:cxn modelId="{7D1596C4-4939-4D11-BE2C-507F582E1E88}" type="presOf" srcId="{E087C1FB-C80F-4109-8840-BD2B7F643FA0}" destId="{76F7BA22-2F69-44CC-A375-4817202BBA47}" srcOrd="0" destOrd="0" presId="urn:microsoft.com/office/officeart/2005/8/layout/radial5"/>
    <dgm:cxn modelId="{283E238A-11EB-4491-AA84-A177B105D697}" type="presOf" srcId="{F98C6D19-2066-4A9C-9D5F-8C00B01951BF}" destId="{924D1754-A9DF-4EF1-98CD-50B0646C7FBA}" srcOrd="1" destOrd="0" presId="urn:microsoft.com/office/officeart/2005/8/layout/radial5"/>
    <dgm:cxn modelId="{5DEE9AB3-86A7-405B-A9D1-104AA9369BBB}" srcId="{356C195C-61D7-4703-96B3-CA60CAB0D5D1}" destId="{D7A01B34-11C5-49B7-B3D2-E93DDF2A7922}" srcOrd="5" destOrd="0" parTransId="{14AABE95-6374-4C27-8E51-951E8D073A4D}" sibTransId="{8730C247-7F07-42E6-91C2-382969F9D676}"/>
    <dgm:cxn modelId="{A38E816C-0A16-41C5-9A4C-09B687620141}" srcId="{7781B4D9-E6E9-49FA-AA6E-48D74F7AC2B6}" destId="{356C195C-61D7-4703-96B3-CA60CAB0D5D1}" srcOrd="0" destOrd="0" parTransId="{F1395109-EBB6-4229-8567-9C0381F5354C}" sibTransId="{9E9042D1-BAC3-47BA-A64A-DBC88A9F6B13}"/>
    <dgm:cxn modelId="{1B0FFD3F-2A1B-433B-94A6-DD44BA66589C}" type="presOf" srcId="{D7A01B34-11C5-49B7-B3D2-E93DDF2A7922}" destId="{0DCF292E-185F-43F6-9D61-0D1ED0D43D4B}" srcOrd="0" destOrd="0" presId="urn:microsoft.com/office/officeart/2005/8/layout/radial5"/>
    <dgm:cxn modelId="{FFDA2842-6618-4202-A685-3C482679E9E6}" type="presOf" srcId="{1E894A61-26B2-494C-8DF8-BBE857F814B5}" destId="{8CEC2E7F-F436-4F0D-B64E-CFC938663800}" srcOrd="1" destOrd="0" presId="urn:microsoft.com/office/officeart/2005/8/layout/radial5"/>
    <dgm:cxn modelId="{AA397902-843D-45EC-92F2-07AD3CFEB329}" type="presOf" srcId="{C2D4A3B7-1C9C-4906-A855-04E97DFAF484}" destId="{CCB876F7-4F94-4F40-ADA5-C9142F5A69DD}" srcOrd="0" destOrd="0" presId="urn:microsoft.com/office/officeart/2005/8/layout/radial5"/>
    <dgm:cxn modelId="{A4E4DF55-BEB0-43BD-B3D9-E50B0673AA5C}" srcId="{356C195C-61D7-4703-96B3-CA60CAB0D5D1}" destId="{E087C1FB-C80F-4109-8840-BD2B7F643FA0}" srcOrd="4" destOrd="0" parTransId="{EA9CCE14-A957-4BF0-A7F5-612EAB27BC57}" sibTransId="{D991C571-220C-4545-AE47-5C5430C2AF2D}"/>
    <dgm:cxn modelId="{C5FFF2EB-E619-4CF2-A386-B571BA7CE653}" type="presOf" srcId="{9ACB47A2-A79A-4000-8C4B-53B2751B791F}" destId="{64A9A0BE-E628-40BF-B197-D1971E447790}" srcOrd="0" destOrd="0" presId="urn:microsoft.com/office/officeart/2005/8/layout/radial5"/>
    <dgm:cxn modelId="{7ECBE9AE-F25B-4D5B-9385-8FC4FD46A7DB}" type="presOf" srcId="{14AABE95-6374-4C27-8E51-951E8D073A4D}" destId="{46BEDC0B-5A42-4D34-B34E-D6CAF506607F}" srcOrd="0" destOrd="0" presId="urn:microsoft.com/office/officeart/2005/8/layout/radial5"/>
    <dgm:cxn modelId="{A1F35514-B38F-4B1D-A2D5-EEDB4BD4BC3A}" type="presOf" srcId="{DBB13F54-175F-4EDE-9B08-1F6F423C1C11}" destId="{49644A51-C273-4981-B50D-20EC7338AE05}" srcOrd="0" destOrd="0" presId="urn:microsoft.com/office/officeart/2005/8/layout/radial5"/>
    <dgm:cxn modelId="{CFAB70E8-FB22-4AD6-9329-8810C0FD3F25}" type="presOf" srcId="{1E894A61-26B2-494C-8DF8-BBE857F814B5}" destId="{EA74EB09-1CBE-4DC3-AA2D-96321C030151}" srcOrd="0" destOrd="0" presId="urn:microsoft.com/office/officeart/2005/8/layout/radial5"/>
    <dgm:cxn modelId="{3B366D57-D65F-4BDE-AF31-0F048AF64CC0}" type="presOf" srcId="{EBD774B6-B9B5-41E1-916D-16A66BB80673}" destId="{6BC5EF33-12C4-4126-9ADB-28DE75EC2B93}" srcOrd="0" destOrd="0" presId="urn:microsoft.com/office/officeart/2005/8/layout/radial5"/>
    <dgm:cxn modelId="{1F1F0162-A19E-43EF-90D2-F971723BF9E2}" type="presOf" srcId="{14AABE95-6374-4C27-8E51-951E8D073A4D}" destId="{4182CF04-42AE-404A-A283-DA60137CB55A}" srcOrd="1" destOrd="0" presId="urn:microsoft.com/office/officeart/2005/8/layout/radial5"/>
    <dgm:cxn modelId="{97D5BD82-4FAB-4C01-A70F-F04D485CAA7E}" type="presOf" srcId="{EA9CCE14-A957-4BF0-A7F5-612EAB27BC57}" destId="{16D6AE03-8685-4F03-8DD5-25560701E23D}" srcOrd="0" destOrd="0" presId="urn:microsoft.com/office/officeart/2005/8/layout/radial5"/>
    <dgm:cxn modelId="{3A79C0E1-0DD3-4DD3-A5BD-E5B903B7A31B}" srcId="{356C195C-61D7-4703-96B3-CA60CAB0D5D1}" destId="{6BD92D02-2457-4EDA-9460-8B1871565C44}" srcOrd="3" destOrd="0" parTransId="{0A231517-A978-4150-ACFB-1DC7F746551A}" sibTransId="{2F3A8524-7B2D-4711-B62B-BE6B3911765A}"/>
    <dgm:cxn modelId="{D53347BA-36BD-4058-B4F7-A078FB9B08C3}" type="presOf" srcId="{C2D4A3B7-1C9C-4906-A855-04E97DFAF484}" destId="{3FA11545-40C9-4CC8-BA39-8931A3269596}" srcOrd="1" destOrd="0" presId="urn:microsoft.com/office/officeart/2005/8/layout/radial5"/>
    <dgm:cxn modelId="{CE149503-38F9-4E69-88EA-B05E09F33EF1}" type="presOf" srcId="{7E9D9BD2-061F-46FB-BC4C-4A6826B055F7}" destId="{C0287EF2-A125-453D-947D-C834644951E4}" srcOrd="0" destOrd="0" presId="urn:microsoft.com/office/officeart/2005/8/layout/radial5"/>
    <dgm:cxn modelId="{D0B1D1CA-1C09-4532-9E18-74B8D99BFB5B}" type="presOf" srcId="{0A231517-A978-4150-ACFB-1DC7F746551A}" destId="{47D9497B-671A-4074-97A0-A87151990A57}" srcOrd="1" destOrd="0" presId="urn:microsoft.com/office/officeart/2005/8/layout/radial5"/>
    <dgm:cxn modelId="{CBF34CA6-C006-4486-83DB-F9D1171FB6F0}" srcId="{356C195C-61D7-4703-96B3-CA60CAB0D5D1}" destId="{EBD774B6-B9B5-41E1-916D-16A66BB80673}" srcOrd="6" destOrd="0" parTransId="{D70CC1BA-95A1-488A-8E3F-B0160226D35C}" sibTransId="{B03452A0-CAEC-4A28-8F4A-ED4A3667026A}"/>
    <dgm:cxn modelId="{2F3D6A48-4E3D-4E22-B42D-4F2E5E0E982A}" srcId="{356C195C-61D7-4703-96B3-CA60CAB0D5D1}" destId="{77B0D10C-1112-4E33-A957-33A37003E7EB}" srcOrd="2" destOrd="0" parTransId="{9ACB47A2-A79A-4000-8C4B-53B2751B791F}" sibTransId="{581C7936-F2EE-4EF7-970E-A1E1CB69A586}"/>
    <dgm:cxn modelId="{6A133EE4-03CB-4A6B-A2D3-5B813F0EF49B}" type="presOf" srcId="{D70CC1BA-95A1-488A-8E3F-B0160226D35C}" destId="{4ED9A985-53EA-44B7-A44F-4C7D581CD0B4}" srcOrd="0" destOrd="0" presId="urn:microsoft.com/office/officeart/2005/8/layout/radial5"/>
    <dgm:cxn modelId="{4D9C3D4C-BE2E-4A1F-BA5F-3B22B764E88B}" type="presOf" srcId="{0A231517-A978-4150-ACFB-1DC7F746551A}" destId="{9EB6887A-F53D-42EB-860C-85DE577395EC}" srcOrd="0" destOrd="0" presId="urn:microsoft.com/office/officeart/2005/8/layout/radial5"/>
    <dgm:cxn modelId="{2C5A500B-C084-4C75-A39E-05F255D86494}" type="presOf" srcId="{EA9CCE14-A957-4BF0-A7F5-612EAB27BC57}" destId="{B918D0BF-F663-481E-80CE-B30734D69192}" srcOrd="1" destOrd="0" presId="urn:microsoft.com/office/officeart/2005/8/layout/radial5"/>
    <dgm:cxn modelId="{10FCEDAC-0FFA-48E1-946D-0DD129F1C572}" type="presOf" srcId="{356C195C-61D7-4703-96B3-CA60CAB0D5D1}" destId="{4B094D84-E294-41CE-8B22-778739F5975A}" srcOrd="0" destOrd="0" presId="urn:microsoft.com/office/officeart/2005/8/layout/radial5"/>
    <dgm:cxn modelId="{E4DA73C3-3F03-457F-8112-5B02710BD058}" type="presOf" srcId="{D70CC1BA-95A1-488A-8E3F-B0160226D35C}" destId="{EE7F864D-7845-4F04-87DA-4488835B0BB8}" srcOrd="1" destOrd="0" presId="urn:microsoft.com/office/officeart/2005/8/layout/radial5"/>
    <dgm:cxn modelId="{B2773199-7A7D-495B-88D2-91D24018FCD5}" srcId="{356C195C-61D7-4703-96B3-CA60CAB0D5D1}" destId="{7E9D9BD2-061F-46FB-BC4C-4A6826B055F7}" srcOrd="7" destOrd="0" parTransId="{1E894A61-26B2-494C-8DF8-BBE857F814B5}" sibTransId="{54CD929F-8323-4E31-B846-C148729FDD55}"/>
    <dgm:cxn modelId="{A48F9CF2-6585-48A6-A2FD-A234BA7F4F83}" type="presOf" srcId="{7781B4D9-E6E9-49FA-AA6E-48D74F7AC2B6}" destId="{1C081740-BA67-4385-9E33-FDEBEDB827A3}" srcOrd="0" destOrd="0" presId="urn:microsoft.com/office/officeart/2005/8/layout/radial5"/>
    <dgm:cxn modelId="{6A8A74B3-301B-4A99-BD69-EA1FA5FF41F2}" type="presOf" srcId="{9ACB47A2-A79A-4000-8C4B-53B2751B791F}" destId="{E3441296-BB64-43C1-BEA1-034F53C227E3}" srcOrd="1" destOrd="0" presId="urn:microsoft.com/office/officeart/2005/8/layout/radial5"/>
    <dgm:cxn modelId="{F73D6270-3F8B-4BA4-88BF-821A9422E048}" type="presParOf" srcId="{1C081740-BA67-4385-9E33-FDEBEDB827A3}" destId="{4B094D84-E294-41CE-8B22-778739F5975A}" srcOrd="0" destOrd="0" presId="urn:microsoft.com/office/officeart/2005/8/layout/radial5"/>
    <dgm:cxn modelId="{607E8421-2604-4D88-8EDD-0C5A4AD3011A}" type="presParOf" srcId="{1C081740-BA67-4385-9E33-FDEBEDB827A3}" destId="{CCB876F7-4F94-4F40-ADA5-C9142F5A69DD}" srcOrd="1" destOrd="0" presId="urn:microsoft.com/office/officeart/2005/8/layout/radial5"/>
    <dgm:cxn modelId="{A62D1AEC-DE83-4AFE-9EA8-55A98FBC1524}" type="presParOf" srcId="{CCB876F7-4F94-4F40-ADA5-C9142F5A69DD}" destId="{3FA11545-40C9-4CC8-BA39-8931A3269596}" srcOrd="0" destOrd="0" presId="urn:microsoft.com/office/officeart/2005/8/layout/radial5"/>
    <dgm:cxn modelId="{57218D3B-CBE9-4BA0-9362-C88F8B9090B4}" type="presParOf" srcId="{1C081740-BA67-4385-9E33-FDEBEDB827A3}" destId="{9A788F1D-DA7A-4C9F-956A-93891D7BEBF0}" srcOrd="2" destOrd="0" presId="urn:microsoft.com/office/officeart/2005/8/layout/radial5"/>
    <dgm:cxn modelId="{DDF1687B-C5A2-486A-BB88-FE8189815D70}" type="presParOf" srcId="{1C081740-BA67-4385-9E33-FDEBEDB827A3}" destId="{9F668241-7E6B-4B80-808A-1992628707A9}" srcOrd="3" destOrd="0" presId="urn:microsoft.com/office/officeart/2005/8/layout/radial5"/>
    <dgm:cxn modelId="{772393DC-5350-425D-A0D0-6BC28EB7C9CE}" type="presParOf" srcId="{9F668241-7E6B-4B80-808A-1992628707A9}" destId="{924D1754-A9DF-4EF1-98CD-50B0646C7FBA}" srcOrd="0" destOrd="0" presId="urn:microsoft.com/office/officeart/2005/8/layout/radial5"/>
    <dgm:cxn modelId="{AF475C0E-F467-418E-B081-E707F5EB8622}" type="presParOf" srcId="{1C081740-BA67-4385-9E33-FDEBEDB827A3}" destId="{49644A51-C273-4981-B50D-20EC7338AE05}" srcOrd="4" destOrd="0" presId="urn:microsoft.com/office/officeart/2005/8/layout/radial5"/>
    <dgm:cxn modelId="{BCCE56F4-FE39-4527-8B10-76A365603580}" type="presParOf" srcId="{1C081740-BA67-4385-9E33-FDEBEDB827A3}" destId="{64A9A0BE-E628-40BF-B197-D1971E447790}" srcOrd="5" destOrd="0" presId="urn:microsoft.com/office/officeart/2005/8/layout/radial5"/>
    <dgm:cxn modelId="{987D8328-D7C1-4457-93DF-81D1F9BB07C4}" type="presParOf" srcId="{64A9A0BE-E628-40BF-B197-D1971E447790}" destId="{E3441296-BB64-43C1-BEA1-034F53C227E3}" srcOrd="0" destOrd="0" presId="urn:microsoft.com/office/officeart/2005/8/layout/radial5"/>
    <dgm:cxn modelId="{EE11055A-F3AB-485B-90C9-540793F0384C}" type="presParOf" srcId="{1C081740-BA67-4385-9E33-FDEBEDB827A3}" destId="{FF3962B3-9C62-4C86-97B1-2C23B83DC667}" srcOrd="6" destOrd="0" presId="urn:microsoft.com/office/officeart/2005/8/layout/radial5"/>
    <dgm:cxn modelId="{A8F0E644-6448-4663-B22A-C54F30144F3E}" type="presParOf" srcId="{1C081740-BA67-4385-9E33-FDEBEDB827A3}" destId="{9EB6887A-F53D-42EB-860C-85DE577395EC}" srcOrd="7" destOrd="0" presId="urn:microsoft.com/office/officeart/2005/8/layout/radial5"/>
    <dgm:cxn modelId="{12502432-298B-4216-A7EB-0388AC9859FC}" type="presParOf" srcId="{9EB6887A-F53D-42EB-860C-85DE577395EC}" destId="{47D9497B-671A-4074-97A0-A87151990A57}" srcOrd="0" destOrd="0" presId="urn:microsoft.com/office/officeart/2005/8/layout/radial5"/>
    <dgm:cxn modelId="{D4A21A2D-FD13-448B-BCC5-CDB6723559FA}" type="presParOf" srcId="{1C081740-BA67-4385-9E33-FDEBEDB827A3}" destId="{7EC62E1C-5D6F-40FD-A65A-121C697F33A3}" srcOrd="8" destOrd="0" presId="urn:microsoft.com/office/officeart/2005/8/layout/radial5"/>
    <dgm:cxn modelId="{3BDDD47C-F227-4E52-AB0D-F2CAD0A3FD5C}" type="presParOf" srcId="{1C081740-BA67-4385-9E33-FDEBEDB827A3}" destId="{16D6AE03-8685-4F03-8DD5-25560701E23D}" srcOrd="9" destOrd="0" presId="urn:microsoft.com/office/officeart/2005/8/layout/radial5"/>
    <dgm:cxn modelId="{A3774102-547E-4A4F-997C-6C63FBE8373F}" type="presParOf" srcId="{16D6AE03-8685-4F03-8DD5-25560701E23D}" destId="{B918D0BF-F663-481E-80CE-B30734D69192}" srcOrd="0" destOrd="0" presId="urn:microsoft.com/office/officeart/2005/8/layout/radial5"/>
    <dgm:cxn modelId="{193B68AF-75B4-4857-8619-F6073AA2C952}" type="presParOf" srcId="{1C081740-BA67-4385-9E33-FDEBEDB827A3}" destId="{76F7BA22-2F69-44CC-A375-4817202BBA47}" srcOrd="10" destOrd="0" presId="urn:microsoft.com/office/officeart/2005/8/layout/radial5"/>
    <dgm:cxn modelId="{C5E3591A-45D4-462D-96C6-3EE611E421BC}" type="presParOf" srcId="{1C081740-BA67-4385-9E33-FDEBEDB827A3}" destId="{46BEDC0B-5A42-4D34-B34E-D6CAF506607F}" srcOrd="11" destOrd="0" presId="urn:microsoft.com/office/officeart/2005/8/layout/radial5"/>
    <dgm:cxn modelId="{2F4E16FC-50C2-417E-95D3-5CDB3B468D52}" type="presParOf" srcId="{46BEDC0B-5A42-4D34-B34E-D6CAF506607F}" destId="{4182CF04-42AE-404A-A283-DA60137CB55A}" srcOrd="0" destOrd="0" presId="urn:microsoft.com/office/officeart/2005/8/layout/radial5"/>
    <dgm:cxn modelId="{9EE6BF45-DEAA-4732-B7B0-D86207F58904}" type="presParOf" srcId="{1C081740-BA67-4385-9E33-FDEBEDB827A3}" destId="{0DCF292E-185F-43F6-9D61-0D1ED0D43D4B}" srcOrd="12" destOrd="0" presId="urn:microsoft.com/office/officeart/2005/8/layout/radial5"/>
    <dgm:cxn modelId="{8EF5767B-BB81-4237-8789-E34BE6A94304}" type="presParOf" srcId="{1C081740-BA67-4385-9E33-FDEBEDB827A3}" destId="{4ED9A985-53EA-44B7-A44F-4C7D581CD0B4}" srcOrd="13" destOrd="0" presId="urn:microsoft.com/office/officeart/2005/8/layout/radial5"/>
    <dgm:cxn modelId="{CFD92E31-0B2F-4433-B4E3-CCDB165860DA}" type="presParOf" srcId="{4ED9A985-53EA-44B7-A44F-4C7D581CD0B4}" destId="{EE7F864D-7845-4F04-87DA-4488835B0BB8}" srcOrd="0" destOrd="0" presId="urn:microsoft.com/office/officeart/2005/8/layout/radial5"/>
    <dgm:cxn modelId="{1BA8125B-048A-4361-B854-B34D22D57ABF}" type="presParOf" srcId="{1C081740-BA67-4385-9E33-FDEBEDB827A3}" destId="{6BC5EF33-12C4-4126-9ADB-28DE75EC2B93}" srcOrd="14" destOrd="0" presId="urn:microsoft.com/office/officeart/2005/8/layout/radial5"/>
    <dgm:cxn modelId="{F750E7DD-F28C-4673-BC0F-FC5D3F3F2B6C}" type="presParOf" srcId="{1C081740-BA67-4385-9E33-FDEBEDB827A3}" destId="{EA74EB09-1CBE-4DC3-AA2D-96321C030151}" srcOrd="15" destOrd="0" presId="urn:microsoft.com/office/officeart/2005/8/layout/radial5"/>
    <dgm:cxn modelId="{3B9C2F8E-55D2-4B3C-A4C7-BEE42DA8ECD0}" type="presParOf" srcId="{EA74EB09-1CBE-4DC3-AA2D-96321C030151}" destId="{8CEC2E7F-F436-4F0D-B64E-CFC938663800}" srcOrd="0" destOrd="0" presId="urn:microsoft.com/office/officeart/2005/8/layout/radial5"/>
    <dgm:cxn modelId="{1CCC8E41-B9CB-46B4-A2D9-21FBB0431D15}" type="presParOf" srcId="{1C081740-BA67-4385-9E33-FDEBEDB827A3}" destId="{C0287EF2-A125-453D-947D-C834644951E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ECA60-2F67-4E2B-B7FF-C0901E8BC5A5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B33FB8-583F-4183-850A-61C4E78A8708}">
      <dgm:prSet phldrT="[Текст]" custT="1"/>
      <dgm:spPr/>
      <dgm:t>
        <a:bodyPr/>
        <a:lstStyle/>
        <a:p>
          <a:r>
            <a:rPr lang="ru-RU" sz="1400" b="1" smtClean="0"/>
            <a:t>АРМ на базе персональных компьютеров  обеспечивает</a:t>
          </a:r>
          <a:endParaRPr lang="ru-RU" sz="1400" b="1" dirty="0"/>
        </a:p>
      </dgm:t>
    </dgm:pt>
    <dgm:pt modelId="{3547E27B-51FD-421E-B4E5-89FE5DC1EE6C}" type="parTrans" cxnId="{ED841E56-6D18-42FA-A431-A808FACCDB54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D52DBF58-A049-4BB9-BBB9-0506D3A7C621}" type="sibTrans" cxnId="{ED841E56-6D18-42FA-A431-A808FACCDB54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48D7B053-DCB2-46F6-B61C-F369D8BFFB79}">
      <dgm:prSet phldrT="[Текст]" custT="1"/>
      <dgm:spPr/>
      <dgm:t>
        <a:bodyPr/>
        <a:lstStyle/>
        <a:p>
          <a:r>
            <a:rPr lang="ru-RU" sz="1200" b="1" smtClean="0"/>
            <a:t>простоту удобство и дружественность по отношению к пользователю</a:t>
          </a:r>
          <a:endParaRPr lang="ru-RU" sz="1200" b="1" dirty="0"/>
        </a:p>
      </dgm:t>
    </dgm:pt>
    <dgm:pt modelId="{EAA2D2C8-A6B5-4AF4-AA47-A6709935EBCA}" type="parTrans" cxnId="{6D962D9D-B81D-4D50-A27F-27EBB9F82885}">
      <dgm:prSet custT="1"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D6FEE85F-CCF1-450D-9A61-5066D890FF55}" type="sibTrans" cxnId="{6D962D9D-B81D-4D50-A27F-27EBB9F82885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C7900251-196D-4847-A4D7-10DD2AFC3AF6}">
      <dgm:prSet phldrT="[Текст]" custT="1"/>
      <dgm:spPr/>
      <dgm:t>
        <a:bodyPr/>
        <a:lstStyle/>
        <a:p>
          <a:r>
            <a:rPr lang="ru-RU" sz="1200" b="1" smtClean="0"/>
            <a:t>простоту адаптации к конкретным функциям  пользователя</a:t>
          </a:r>
          <a:endParaRPr lang="ru-RU" sz="1200" b="1" dirty="0"/>
        </a:p>
      </dgm:t>
    </dgm:pt>
    <dgm:pt modelId="{E9D22DEC-4F4E-48D8-9626-3A57725A46DA}" type="parTrans" cxnId="{627F7A16-BEF4-48FB-B09B-E33B382B33F2}">
      <dgm:prSet custT="1"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C84C43F3-CC96-4736-BBE3-1D7CEBF513CC}" type="sibTrans" cxnId="{627F7A16-BEF4-48FB-B09B-E33B382B33F2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361AEC4E-A231-41C1-912C-E3D32A6EDCF6}">
      <dgm:prSet phldrT="[Текст]" custT="1"/>
      <dgm:spPr/>
      <dgm:t>
        <a:bodyPr/>
        <a:lstStyle/>
        <a:p>
          <a:r>
            <a:rPr lang="ru-RU" sz="1200" b="1" smtClean="0"/>
            <a:t>компактность размещения и невысокие требования к условиям эксплуатации</a:t>
          </a:r>
          <a:endParaRPr lang="ru-RU" sz="1200" b="1" dirty="0"/>
        </a:p>
      </dgm:t>
    </dgm:pt>
    <dgm:pt modelId="{53B4EC44-B60D-4F96-8630-A0FDDD6D3FA0}" type="parTrans" cxnId="{62BE345D-5022-423B-9F26-783852C949D6}">
      <dgm:prSet custT="1"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5DDA944D-49B5-47D3-BCAC-7A0A759BD773}" type="sibTrans" cxnId="{62BE345D-5022-423B-9F26-783852C949D6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997394C3-01BB-4339-9DCB-CFF378024E9C}">
      <dgm:prSet phldrT="[Текст]" custT="1"/>
      <dgm:spPr/>
      <dgm:t>
        <a:bodyPr/>
        <a:lstStyle/>
        <a:p>
          <a:r>
            <a:rPr lang="ru-RU" sz="1200" b="1" smtClean="0"/>
            <a:t>простую организацию технического обслуживания</a:t>
          </a:r>
          <a:endParaRPr lang="ru-RU" sz="1200" b="1" dirty="0"/>
        </a:p>
      </dgm:t>
    </dgm:pt>
    <dgm:pt modelId="{F130D1BE-030C-48D0-B536-0AA9C079730A}" type="parTrans" cxnId="{95229A61-BD39-42C9-A1D3-777AF5241018}">
      <dgm:prSet custT="1"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1B1AB177-50DA-4271-9FE4-4D47594281A4}" type="sibTrans" cxnId="{95229A61-BD39-42C9-A1D3-777AF5241018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0BD8EFB8-B77D-4887-9586-B4574761AB37}">
      <dgm:prSet phldrT="[Текст]" custT="1"/>
      <dgm:spPr/>
      <dgm:t>
        <a:bodyPr/>
        <a:lstStyle/>
        <a:p>
          <a:r>
            <a:rPr lang="ru-RU" sz="1200" b="1" smtClean="0"/>
            <a:t>высокую надежность</a:t>
          </a:r>
          <a:endParaRPr lang="ru-RU" sz="1200" b="1" dirty="0"/>
        </a:p>
      </dgm:t>
    </dgm:pt>
    <dgm:pt modelId="{F16E12C0-F8A8-4DF2-BAB9-2440F714B58C}" type="parTrans" cxnId="{644A6CE2-90FD-4C60-8D0D-E89DC735C371}">
      <dgm:prSet custT="1"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F3FBA731-C8BD-4E14-A3AA-E7938BB0D3E1}" type="sibTrans" cxnId="{644A6CE2-90FD-4C60-8D0D-E89DC735C371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B4038197-57FA-41A4-AEA7-AD1342FEBE3D}" type="pres">
      <dgm:prSet presAssocID="{D37ECA60-2F67-4E2B-B7FF-C0901E8BC5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C03498-868C-45E6-8EFD-EDE78AAE6DBE}" type="pres">
      <dgm:prSet presAssocID="{1CB33FB8-583F-4183-850A-61C4E78A8708}" presName="centerShape" presStyleLbl="node0" presStyleIdx="0" presStyleCnt="1" custScaleX="139322" custScaleY="139322"/>
      <dgm:spPr/>
      <dgm:t>
        <a:bodyPr/>
        <a:lstStyle/>
        <a:p>
          <a:endParaRPr lang="ru-RU"/>
        </a:p>
      </dgm:t>
    </dgm:pt>
    <dgm:pt modelId="{AADB0AE3-4A42-42CA-8826-F3C56697874F}" type="pres">
      <dgm:prSet presAssocID="{EAA2D2C8-A6B5-4AF4-AA47-A6709935EBC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DAFADCD-5592-468F-BD2E-62CB22F8B483}" type="pres">
      <dgm:prSet presAssocID="{EAA2D2C8-A6B5-4AF4-AA47-A6709935EBC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F4023FE-6528-4C4B-A3C5-347DB7B0BBCE}" type="pres">
      <dgm:prSet presAssocID="{48D7B053-DCB2-46F6-B61C-F369D8BFFB79}" presName="node" presStyleLbl="node1" presStyleIdx="0" presStyleCnt="5" custScaleX="117124" custScaleY="11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99E4E-CD1A-4299-97CE-8A582BA16BC6}" type="pres">
      <dgm:prSet presAssocID="{E9D22DEC-4F4E-48D8-9626-3A57725A46D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F32680B-E14A-4A95-A90B-DE434D813A06}" type="pres">
      <dgm:prSet presAssocID="{E9D22DEC-4F4E-48D8-9626-3A57725A46D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2C45B73-FA25-4856-89B9-7820B78AEAE6}" type="pres">
      <dgm:prSet presAssocID="{C7900251-196D-4847-A4D7-10DD2AFC3AF6}" presName="node" presStyleLbl="node1" presStyleIdx="1" presStyleCnt="5" custScaleX="117124" custScaleY="11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AA4E3-7E6C-4428-9BBE-18061BA7D976}" type="pres">
      <dgm:prSet presAssocID="{53B4EC44-B60D-4F96-8630-A0FDDD6D3FA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D6ACC8D-5BF0-40F4-86EF-904A86292768}" type="pres">
      <dgm:prSet presAssocID="{53B4EC44-B60D-4F96-8630-A0FDDD6D3FA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BAD3B41-5888-4253-B1D1-80191B1BAB03}" type="pres">
      <dgm:prSet presAssocID="{361AEC4E-A231-41C1-912C-E3D32A6EDCF6}" presName="node" presStyleLbl="node1" presStyleIdx="2" presStyleCnt="5" custScaleX="117124" custScaleY="11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E2C1D-C9A3-4F3E-AB72-DFB735831970}" type="pres">
      <dgm:prSet presAssocID="{F130D1BE-030C-48D0-B536-0AA9C079730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1791EFB-9788-4DF1-A06F-9F0A51D51DB4}" type="pres">
      <dgm:prSet presAssocID="{F130D1BE-030C-48D0-B536-0AA9C079730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57AA4CA-60F1-42EE-9093-943265565919}" type="pres">
      <dgm:prSet presAssocID="{997394C3-01BB-4339-9DCB-CFF378024E9C}" presName="node" presStyleLbl="node1" presStyleIdx="3" presStyleCnt="5" custScaleX="117124" custScaleY="11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32196-485F-4911-B1C9-0AB053873394}" type="pres">
      <dgm:prSet presAssocID="{F16E12C0-F8A8-4DF2-BAB9-2440F714B58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C4AA971B-CFCC-43F8-B035-66D7837EAA05}" type="pres">
      <dgm:prSet presAssocID="{F16E12C0-F8A8-4DF2-BAB9-2440F714B58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3C086EB-99AB-4A4C-9D34-96F52F4D0FF0}" type="pres">
      <dgm:prSet presAssocID="{0BD8EFB8-B77D-4887-9586-B4574761AB37}" presName="node" presStyleLbl="node1" presStyleIdx="4" presStyleCnt="5" custScaleX="117124" custScaleY="11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29A61-BD39-42C9-A1D3-777AF5241018}" srcId="{1CB33FB8-583F-4183-850A-61C4E78A8708}" destId="{997394C3-01BB-4339-9DCB-CFF378024E9C}" srcOrd="3" destOrd="0" parTransId="{F130D1BE-030C-48D0-B536-0AA9C079730A}" sibTransId="{1B1AB177-50DA-4271-9FE4-4D47594281A4}"/>
    <dgm:cxn modelId="{50394886-BBC3-4DCC-9C6C-39E8E508BC0F}" type="presOf" srcId="{F16E12C0-F8A8-4DF2-BAB9-2440F714B58C}" destId="{F2B32196-485F-4911-B1C9-0AB053873394}" srcOrd="0" destOrd="0" presId="urn:microsoft.com/office/officeart/2005/8/layout/radial5"/>
    <dgm:cxn modelId="{6011FEFE-7625-42DA-9D4E-042AB63724C1}" type="presOf" srcId="{C7900251-196D-4847-A4D7-10DD2AFC3AF6}" destId="{32C45B73-FA25-4856-89B9-7820B78AEAE6}" srcOrd="0" destOrd="0" presId="urn:microsoft.com/office/officeart/2005/8/layout/radial5"/>
    <dgm:cxn modelId="{6D962D9D-B81D-4D50-A27F-27EBB9F82885}" srcId="{1CB33FB8-583F-4183-850A-61C4E78A8708}" destId="{48D7B053-DCB2-46F6-B61C-F369D8BFFB79}" srcOrd="0" destOrd="0" parTransId="{EAA2D2C8-A6B5-4AF4-AA47-A6709935EBCA}" sibTransId="{D6FEE85F-CCF1-450D-9A61-5066D890FF55}"/>
    <dgm:cxn modelId="{32D25B88-E626-40C7-8B7C-6B6F2B5BA2B1}" type="presOf" srcId="{48D7B053-DCB2-46F6-B61C-F369D8BFFB79}" destId="{1F4023FE-6528-4C4B-A3C5-347DB7B0BBCE}" srcOrd="0" destOrd="0" presId="urn:microsoft.com/office/officeart/2005/8/layout/radial5"/>
    <dgm:cxn modelId="{DD41F47B-878D-4233-B328-F08159B9B202}" type="presOf" srcId="{EAA2D2C8-A6B5-4AF4-AA47-A6709935EBCA}" destId="{AADB0AE3-4A42-42CA-8826-F3C56697874F}" srcOrd="0" destOrd="0" presId="urn:microsoft.com/office/officeart/2005/8/layout/radial5"/>
    <dgm:cxn modelId="{627F7A16-BEF4-48FB-B09B-E33B382B33F2}" srcId="{1CB33FB8-583F-4183-850A-61C4E78A8708}" destId="{C7900251-196D-4847-A4D7-10DD2AFC3AF6}" srcOrd="1" destOrd="0" parTransId="{E9D22DEC-4F4E-48D8-9626-3A57725A46DA}" sibTransId="{C84C43F3-CC96-4736-BBE3-1D7CEBF513CC}"/>
    <dgm:cxn modelId="{AB041BD8-8414-49BB-9BAE-D3AFD60E82D9}" type="presOf" srcId="{0BD8EFB8-B77D-4887-9586-B4574761AB37}" destId="{13C086EB-99AB-4A4C-9D34-96F52F4D0FF0}" srcOrd="0" destOrd="0" presId="urn:microsoft.com/office/officeart/2005/8/layout/radial5"/>
    <dgm:cxn modelId="{A97D3E11-43E2-412D-9182-8A1E20BC1599}" type="presOf" srcId="{53B4EC44-B60D-4F96-8630-A0FDDD6D3FA0}" destId="{459AA4E3-7E6C-4428-9BBE-18061BA7D976}" srcOrd="0" destOrd="0" presId="urn:microsoft.com/office/officeart/2005/8/layout/radial5"/>
    <dgm:cxn modelId="{2420DFF1-5F6B-4D09-8415-80747C6F24B8}" type="presOf" srcId="{F16E12C0-F8A8-4DF2-BAB9-2440F714B58C}" destId="{C4AA971B-CFCC-43F8-B035-66D7837EAA05}" srcOrd="1" destOrd="0" presId="urn:microsoft.com/office/officeart/2005/8/layout/radial5"/>
    <dgm:cxn modelId="{644A6CE2-90FD-4C60-8D0D-E89DC735C371}" srcId="{1CB33FB8-583F-4183-850A-61C4E78A8708}" destId="{0BD8EFB8-B77D-4887-9586-B4574761AB37}" srcOrd="4" destOrd="0" parTransId="{F16E12C0-F8A8-4DF2-BAB9-2440F714B58C}" sibTransId="{F3FBA731-C8BD-4E14-A3AA-E7938BB0D3E1}"/>
    <dgm:cxn modelId="{A7536108-C5EF-4EF5-A710-3CDF7BAA6E85}" type="presOf" srcId="{D37ECA60-2F67-4E2B-B7FF-C0901E8BC5A5}" destId="{B4038197-57FA-41A4-AEA7-AD1342FEBE3D}" srcOrd="0" destOrd="0" presId="urn:microsoft.com/office/officeart/2005/8/layout/radial5"/>
    <dgm:cxn modelId="{53BD1648-F650-40EB-B12D-66D6290ADD54}" type="presOf" srcId="{361AEC4E-A231-41C1-912C-E3D32A6EDCF6}" destId="{1BAD3B41-5888-4253-B1D1-80191B1BAB03}" srcOrd="0" destOrd="0" presId="urn:microsoft.com/office/officeart/2005/8/layout/radial5"/>
    <dgm:cxn modelId="{2555C264-92B4-41D5-BDAD-A2489D88FA9F}" type="presOf" srcId="{E9D22DEC-4F4E-48D8-9626-3A57725A46DA}" destId="{4F32680B-E14A-4A95-A90B-DE434D813A06}" srcOrd="1" destOrd="0" presId="urn:microsoft.com/office/officeart/2005/8/layout/radial5"/>
    <dgm:cxn modelId="{62BE345D-5022-423B-9F26-783852C949D6}" srcId="{1CB33FB8-583F-4183-850A-61C4E78A8708}" destId="{361AEC4E-A231-41C1-912C-E3D32A6EDCF6}" srcOrd="2" destOrd="0" parTransId="{53B4EC44-B60D-4F96-8630-A0FDDD6D3FA0}" sibTransId="{5DDA944D-49B5-47D3-BCAC-7A0A759BD773}"/>
    <dgm:cxn modelId="{D790D168-4433-4191-B1AE-633C65187922}" type="presOf" srcId="{E9D22DEC-4F4E-48D8-9626-3A57725A46DA}" destId="{C7499E4E-CD1A-4299-97CE-8A582BA16BC6}" srcOrd="0" destOrd="0" presId="urn:microsoft.com/office/officeart/2005/8/layout/radial5"/>
    <dgm:cxn modelId="{B4033E28-396D-4B8E-AFBE-10476BA28BB1}" type="presOf" srcId="{53B4EC44-B60D-4F96-8630-A0FDDD6D3FA0}" destId="{7D6ACC8D-5BF0-40F4-86EF-904A86292768}" srcOrd="1" destOrd="0" presId="urn:microsoft.com/office/officeart/2005/8/layout/radial5"/>
    <dgm:cxn modelId="{1600EA2A-4BCC-4963-AAE8-219DAD0F7CB4}" type="presOf" srcId="{F130D1BE-030C-48D0-B536-0AA9C079730A}" destId="{BADE2C1D-C9A3-4F3E-AB72-DFB735831970}" srcOrd="0" destOrd="0" presId="urn:microsoft.com/office/officeart/2005/8/layout/radial5"/>
    <dgm:cxn modelId="{19A0E8D4-A52B-41AF-956C-D8C801ED2F9C}" type="presOf" srcId="{F130D1BE-030C-48D0-B536-0AA9C079730A}" destId="{51791EFB-9788-4DF1-A06F-9F0A51D51DB4}" srcOrd="1" destOrd="0" presId="urn:microsoft.com/office/officeart/2005/8/layout/radial5"/>
    <dgm:cxn modelId="{ED841E56-6D18-42FA-A431-A808FACCDB54}" srcId="{D37ECA60-2F67-4E2B-B7FF-C0901E8BC5A5}" destId="{1CB33FB8-583F-4183-850A-61C4E78A8708}" srcOrd="0" destOrd="0" parTransId="{3547E27B-51FD-421E-B4E5-89FE5DC1EE6C}" sibTransId="{D52DBF58-A049-4BB9-BBB9-0506D3A7C621}"/>
    <dgm:cxn modelId="{23B1D140-696F-48D7-A731-B37201BFB875}" type="presOf" srcId="{1CB33FB8-583F-4183-850A-61C4E78A8708}" destId="{7CC03498-868C-45E6-8EFD-EDE78AAE6DBE}" srcOrd="0" destOrd="0" presId="urn:microsoft.com/office/officeart/2005/8/layout/radial5"/>
    <dgm:cxn modelId="{F2987466-C914-4774-B8F3-8614D2CDE48F}" type="presOf" srcId="{997394C3-01BB-4339-9DCB-CFF378024E9C}" destId="{E57AA4CA-60F1-42EE-9093-943265565919}" srcOrd="0" destOrd="0" presId="urn:microsoft.com/office/officeart/2005/8/layout/radial5"/>
    <dgm:cxn modelId="{FAB34D54-1944-4E55-A4D0-E6390FCFA447}" type="presOf" srcId="{EAA2D2C8-A6B5-4AF4-AA47-A6709935EBCA}" destId="{3DAFADCD-5592-468F-BD2E-62CB22F8B483}" srcOrd="1" destOrd="0" presId="urn:microsoft.com/office/officeart/2005/8/layout/radial5"/>
    <dgm:cxn modelId="{B8DE7E27-3971-446A-AC3E-B490297B434F}" type="presParOf" srcId="{B4038197-57FA-41A4-AEA7-AD1342FEBE3D}" destId="{7CC03498-868C-45E6-8EFD-EDE78AAE6DBE}" srcOrd="0" destOrd="0" presId="urn:microsoft.com/office/officeart/2005/8/layout/radial5"/>
    <dgm:cxn modelId="{C8B12803-611B-4E86-AABB-59D310E12ADC}" type="presParOf" srcId="{B4038197-57FA-41A4-AEA7-AD1342FEBE3D}" destId="{AADB0AE3-4A42-42CA-8826-F3C56697874F}" srcOrd="1" destOrd="0" presId="urn:microsoft.com/office/officeart/2005/8/layout/radial5"/>
    <dgm:cxn modelId="{EE347B11-8495-4A53-86AE-E224EFD878C0}" type="presParOf" srcId="{AADB0AE3-4A42-42CA-8826-F3C56697874F}" destId="{3DAFADCD-5592-468F-BD2E-62CB22F8B483}" srcOrd="0" destOrd="0" presId="urn:microsoft.com/office/officeart/2005/8/layout/radial5"/>
    <dgm:cxn modelId="{6F56C3A3-4651-4694-95A1-C5C97C927971}" type="presParOf" srcId="{B4038197-57FA-41A4-AEA7-AD1342FEBE3D}" destId="{1F4023FE-6528-4C4B-A3C5-347DB7B0BBCE}" srcOrd="2" destOrd="0" presId="urn:microsoft.com/office/officeart/2005/8/layout/radial5"/>
    <dgm:cxn modelId="{329A5A38-1A74-4686-81CE-52CF32E86675}" type="presParOf" srcId="{B4038197-57FA-41A4-AEA7-AD1342FEBE3D}" destId="{C7499E4E-CD1A-4299-97CE-8A582BA16BC6}" srcOrd="3" destOrd="0" presId="urn:microsoft.com/office/officeart/2005/8/layout/radial5"/>
    <dgm:cxn modelId="{98549BCC-561B-47F6-8080-2A30E8A7E077}" type="presParOf" srcId="{C7499E4E-CD1A-4299-97CE-8A582BA16BC6}" destId="{4F32680B-E14A-4A95-A90B-DE434D813A06}" srcOrd="0" destOrd="0" presId="urn:microsoft.com/office/officeart/2005/8/layout/radial5"/>
    <dgm:cxn modelId="{97E20792-11DC-4ACA-A357-C2A2C619EFC0}" type="presParOf" srcId="{B4038197-57FA-41A4-AEA7-AD1342FEBE3D}" destId="{32C45B73-FA25-4856-89B9-7820B78AEAE6}" srcOrd="4" destOrd="0" presId="urn:microsoft.com/office/officeart/2005/8/layout/radial5"/>
    <dgm:cxn modelId="{D6C30C21-C1E4-4E1C-91F7-CB49DF97FE7E}" type="presParOf" srcId="{B4038197-57FA-41A4-AEA7-AD1342FEBE3D}" destId="{459AA4E3-7E6C-4428-9BBE-18061BA7D976}" srcOrd="5" destOrd="0" presId="urn:microsoft.com/office/officeart/2005/8/layout/radial5"/>
    <dgm:cxn modelId="{AD972BB8-0B9D-48C7-9CB3-027849607A33}" type="presParOf" srcId="{459AA4E3-7E6C-4428-9BBE-18061BA7D976}" destId="{7D6ACC8D-5BF0-40F4-86EF-904A86292768}" srcOrd="0" destOrd="0" presId="urn:microsoft.com/office/officeart/2005/8/layout/radial5"/>
    <dgm:cxn modelId="{89287579-998D-4904-B06B-86A6E338D44C}" type="presParOf" srcId="{B4038197-57FA-41A4-AEA7-AD1342FEBE3D}" destId="{1BAD3B41-5888-4253-B1D1-80191B1BAB03}" srcOrd="6" destOrd="0" presId="urn:microsoft.com/office/officeart/2005/8/layout/radial5"/>
    <dgm:cxn modelId="{A366AA1C-AB3B-4915-B81E-A99E5F4D31F7}" type="presParOf" srcId="{B4038197-57FA-41A4-AEA7-AD1342FEBE3D}" destId="{BADE2C1D-C9A3-4F3E-AB72-DFB735831970}" srcOrd="7" destOrd="0" presId="urn:microsoft.com/office/officeart/2005/8/layout/radial5"/>
    <dgm:cxn modelId="{3B63C3A8-6672-4A0A-AA22-96729E022AD5}" type="presParOf" srcId="{BADE2C1D-C9A3-4F3E-AB72-DFB735831970}" destId="{51791EFB-9788-4DF1-A06F-9F0A51D51DB4}" srcOrd="0" destOrd="0" presId="urn:microsoft.com/office/officeart/2005/8/layout/radial5"/>
    <dgm:cxn modelId="{52FCF08F-72A9-44B7-B87F-7662E62CBABC}" type="presParOf" srcId="{B4038197-57FA-41A4-AEA7-AD1342FEBE3D}" destId="{E57AA4CA-60F1-42EE-9093-943265565919}" srcOrd="8" destOrd="0" presId="urn:microsoft.com/office/officeart/2005/8/layout/radial5"/>
    <dgm:cxn modelId="{A8CA0882-1E09-4240-9477-03BA279D5402}" type="presParOf" srcId="{B4038197-57FA-41A4-AEA7-AD1342FEBE3D}" destId="{F2B32196-485F-4911-B1C9-0AB053873394}" srcOrd="9" destOrd="0" presId="urn:microsoft.com/office/officeart/2005/8/layout/radial5"/>
    <dgm:cxn modelId="{DDEBD7A2-154B-4961-8D4A-EDD57E6F0932}" type="presParOf" srcId="{F2B32196-485F-4911-B1C9-0AB053873394}" destId="{C4AA971B-CFCC-43F8-B035-66D7837EAA05}" srcOrd="0" destOrd="0" presId="urn:microsoft.com/office/officeart/2005/8/layout/radial5"/>
    <dgm:cxn modelId="{1E4018BA-C99C-4D4C-8711-AC9F007CF64D}" type="presParOf" srcId="{B4038197-57FA-41A4-AEA7-AD1342FEBE3D}" destId="{13C086EB-99AB-4A4C-9D34-96F52F4D0FF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EC953-552B-4B99-9878-FDF5324AC495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3057B6-F97A-4F6D-99C9-BF83AB652EF5}">
      <dgm:prSet phldrT="[Текст]"/>
      <dgm:spPr/>
      <dgm:t>
        <a:bodyPr/>
        <a:lstStyle/>
        <a:p>
          <a:r>
            <a:rPr lang="ru-RU" dirty="0" smtClean="0"/>
            <a:t>АРМ</a:t>
          </a:r>
          <a:endParaRPr lang="ru-RU" dirty="0"/>
        </a:p>
      </dgm:t>
    </dgm:pt>
    <dgm:pt modelId="{A99C9792-857F-41FB-ACEC-6823F4FDB283}" type="parTrans" cxnId="{54BA552D-14EE-4F61-975F-737A37CC14DC}">
      <dgm:prSet/>
      <dgm:spPr/>
      <dgm:t>
        <a:bodyPr/>
        <a:lstStyle/>
        <a:p>
          <a:endParaRPr lang="ru-RU"/>
        </a:p>
      </dgm:t>
    </dgm:pt>
    <dgm:pt modelId="{E901FB05-1160-4E6F-AAA3-2B85A66F82A9}" type="sibTrans" cxnId="{54BA552D-14EE-4F61-975F-737A37CC14DC}">
      <dgm:prSet/>
      <dgm:spPr/>
      <dgm:t>
        <a:bodyPr/>
        <a:lstStyle/>
        <a:p>
          <a:endParaRPr lang="ru-RU"/>
        </a:p>
      </dgm:t>
    </dgm:pt>
    <dgm:pt modelId="{61469715-9C9F-4F0F-8458-53F42BEC1524}">
      <dgm:prSet phldrT="[Текст]"/>
      <dgm:spPr/>
      <dgm:t>
        <a:bodyPr/>
        <a:lstStyle/>
        <a:p>
          <a:r>
            <a:rPr lang="ru-RU" b="1" i="1" dirty="0" smtClean="0"/>
            <a:t>Информационное обеспечение АРМ </a:t>
          </a:r>
          <a:r>
            <a:rPr lang="ru-RU" dirty="0" smtClean="0"/>
            <a:t>ориентируется на конкретную, привычную для пользователя, предметную область.</a:t>
          </a:r>
          <a:endParaRPr lang="ru-RU" dirty="0"/>
        </a:p>
      </dgm:t>
    </dgm:pt>
    <dgm:pt modelId="{5305C265-B1E5-4273-91A2-9E97B8F7031B}" type="parTrans" cxnId="{AD407543-4EE1-4213-9864-4C1D441EBA71}">
      <dgm:prSet/>
      <dgm:spPr/>
      <dgm:t>
        <a:bodyPr/>
        <a:lstStyle/>
        <a:p>
          <a:endParaRPr lang="ru-RU"/>
        </a:p>
      </dgm:t>
    </dgm:pt>
    <dgm:pt modelId="{B2097323-183B-4F89-87A0-08EDC35D544F}" type="sibTrans" cxnId="{AD407543-4EE1-4213-9864-4C1D441EBA71}">
      <dgm:prSet/>
      <dgm:spPr/>
      <dgm:t>
        <a:bodyPr/>
        <a:lstStyle/>
        <a:p>
          <a:endParaRPr lang="ru-RU"/>
        </a:p>
      </dgm:t>
    </dgm:pt>
    <dgm:pt modelId="{E45E831F-D093-4D7F-9E54-4B46E16B284D}">
      <dgm:prSet phldrT="[Текст]"/>
      <dgm:spPr/>
      <dgm:t>
        <a:bodyPr/>
        <a:lstStyle/>
        <a:p>
          <a:r>
            <a:rPr lang="ru-RU" b="1" i="1" dirty="0" smtClean="0"/>
            <a:t>Техническое обеспечение АРМ </a:t>
          </a:r>
          <a:r>
            <a:rPr lang="ru-RU" dirty="0" smtClean="0"/>
            <a:t>должно гарантировать высокую надежность технических средств</a:t>
          </a:r>
          <a:endParaRPr lang="ru-RU" dirty="0"/>
        </a:p>
      </dgm:t>
    </dgm:pt>
    <dgm:pt modelId="{F4B74D0C-66D4-4E3A-900D-12CF5DDFC826}" type="parTrans" cxnId="{2ADA5777-FCB8-44FA-8545-4842BD940663}">
      <dgm:prSet/>
      <dgm:spPr/>
      <dgm:t>
        <a:bodyPr/>
        <a:lstStyle/>
        <a:p>
          <a:endParaRPr lang="ru-RU"/>
        </a:p>
      </dgm:t>
    </dgm:pt>
    <dgm:pt modelId="{55018EF0-E574-4D61-B94F-E6ACD5ABCA10}" type="sibTrans" cxnId="{2ADA5777-FCB8-44FA-8545-4842BD940663}">
      <dgm:prSet/>
      <dgm:spPr/>
      <dgm:t>
        <a:bodyPr/>
        <a:lstStyle/>
        <a:p>
          <a:endParaRPr lang="ru-RU"/>
        </a:p>
      </dgm:t>
    </dgm:pt>
    <dgm:pt modelId="{C9140379-1A66-4436-A40D-FC952CDF00AD}">
      <dgm:prSet phldrT="[Текст]"/>
      <dgm:spPr/>
      <dgm:t>
        <a:bodyPr/>
        <a:lstStyle/>
        <a:p>
          <a:r>
            <a:rPr lang="ru-RU" b="1" i="1" dirty="0" smtClean="0"/>
            <a:t>Программное обеспечение </a:t>
          </a:r>
          <a:r>
            <a:rPr lang="ru-RU" dirty="0" smtClean="0"/>
            <a:t>прежде всего ориентируется на профессиональный уровень пользователя</a:t>
          </a:r>
          <a:endParaRPr lang="ru-RU" dirty="0"/>
        </a:p>
      </dgm:t>
    </dgm:pt>
    <dgm:pt modelId="{BDD95294-B76B-4CEB-868C-E36994397062}" type="parTrans" cxnId="{CC635EF1-82D2-446E-8AD2-5A92D063C3D9}">
      <dgm:prSet/>
      <dgm:spPr/>
      <dgm:t>
        <a:bodyPr/>
        <a:lstStyle/>
        <a:p>
          <a:endParaRPr lang="ru-RU"/>
        </a:p>
      </dgm:t>
    </dgm:pt>
    <dgm:pt modelId="{49EF18EB-00F7-4545-BC3B-B28169651DEC}" type="sibTrans" cxnId="{CC635EF1-82D2-446E-8AD2-5A92D063C3D9}">
      <dgm:prSet/>
      <dgm:spPr/>
      <dgm:t>
        <a:bodyPr/>
        <a:lstStyle/>
        <a:p>
          <a:endParaRPr lang="ru-RU"/>
        </a:p>
      </dgm:t>
    </dgm:pt>
    <dgm:pt modelId="{8EA47913-1FF4-4FBF-B532-4B9CE03B9B40}">
      <dgm:prSet phldrT="[Текст]"/>
      <dgm:spPr/>
      <dgm:t>
        <a:bodyPr/>
        <a:lstStyle/>
        <a:p>
          <a:endParaRPr lang="ru-RU" dirty="0"/>
        </a:p>
      </dgm:t>
    </dgm:pt>
    <dgm:pt modelId="{32457558-CCF3-485B-A3E0-7A20BFA01731}" type="parTrans" cxnId="{C23FCC0C-2065-4F7E-B409-A8E797BD6623}">
      <dgm:prSet/>
      <dgm:spPr/>
      <dgm:t>
        <a:bodyPr/>
        <a:lstStyle/>
        <a:p>
          <a:endParaRPr lang="ru-RU"/>
        </a:p>
      </dgm:t>
    </dgm:pt>
    <dgm:pt modelId="{7737DF1F-834E-4BB4-8690-941E9078B01F}" type="sibTrans" cxnId="{C23FCC0C-2065-4F7E-B409-A8E797BD6623}">
      <dgm:prSet/>
      <dgm:spPr/>
      <dgm:t>
        <a:bodyPr/>
        <a:lstStyle/>
        <a:p>
          <a:endParaRPr lang="ru-RU"/>
        </a:p>
      </dgm:t>
    </dgm:pt>
    <dgm:pt modelId="{FA45DF4E-360A-4C3C-A5BD-65EF4FB27186}" type="pres">
      <dgm:prSet presAssocID="{979EC953-552B-4B99-9878-FDF5324AC4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B5428-899C-442C-B142-9C54D5D08B5D}" type="pres">
      <dgm:prSet presAssocID="{7C3057B6-F97A-4F6D-99C9-BF83AB652EF5}" presName="centerShape" presStyleLbl="node0" presStyleIdx="0" presStyleCnt="1"/>
      <dgm:spPr/>
      <dgm:t>
        <a:bodyPr/>
        <a:lstStyle/>
        <a:p>
          <a:endParaRPr lang="ru-RU"/>
        </a:p>
      </dgm:t>
    </dgm:pt>
    <dgm:pt modelId="{1F8257BE-E6B0-4311-80F4-22C4D662BC5D}" type="pres">
      <dgm:prSet presAssocID="{5305C265-B1E5-4273-91A2-9E97B8F7031B}" presName="parTrans" presStyleLbl="sibTrans2D1" presStyleIdx="0" presStyleCnt="3"/>
      <dgm:spPr/>
      <dgm:t>
        <a:bodyPr/>
        <a:lstStyle/>
        <a:p>
          <a:endParaRPr lang="ru-RU"/>
        </a:p>
      </dgm:t>
    </dgm:pt>
    <dgm:pt modelId="{A57CAD77-4103-4D45-8561-08D8141DC782}" type="pres">
      <dgm:prSet presAssocID="{5305C265-B1E5-4273-91A2-9E97B8F7031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3837EED-9EB8-4B64-A04A-E49390E1AF2E}" type="pres">
      <dgm:prSet presAssocID="{61469715-9C9F-4F0F-8458-53F42BEC1524}" presName="node" presStyleLbl="node1" presStyleIdx="0" presStyleCnt="3" custScaleX="127580" custScaleY="127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825A-DEDD-44F1-8B5C-8780C7A144AB}" type="pres">
      <dgm:prSet presAssocID="{F4B74D0C-66D4-4E3A-900D-12CF5DDFC826}" presName="parTrans" presStyleLbl="sibTrans2D1" presStyleIdx="1" presStyleCnt="3"/>
      <dgm:spPr/>
      <dgm:t>
        <a:bodyPr/>
        <a:lstStyle/>
        <a:p>
          <a:endParaRPr lang="ru-RU"/>
        </a:p>
      </dgm:t>
    </dgm:pt>
    <dgm:pt modelId="{841DEF16-EC40-4D72-B54B-5A5A0AD0E780}" type="pres">
      <dgm:prSet presAssocID="{F4B74D0C-66D4-4E3A-900D-12CF5DDFC82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C1BD9A8-6CEF-488A-B7C8-9B34E8F4895F}" type="pres">
      <dgm:prSet presAssocID="{E45E831F-D093-4D7F-9E54-4B46E16B284D}" presName="node" presStyleLbl="node1" presStyleIdx="1" presStyleCnt="3" custScaleX="127580" custScaleY="127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D797D-A46E-41BD-857C-D1D1BA6BB68A}" type="pres">
      <dgm:prSet presAssocID="{BDD95294-B76B-4CEB-868C-E36994397062}" presName="parTrans" presStyleLbl="sibTrans2D1" presStyleIdx="2" presStyleCnt="3"/>
      <dgm:spPr/>
      <dgm:t>
        <a:bodyPr/>
        <a:lstStyle/>
        <a:p>
          <a:endParaRPr lang="ru-RU"/>
        </a:p>
      </dgm:t>
    </dgm:pt>
    <dgm:pt modelId="{C13FD3D9-DE65-4EA0-A0CF-A9B3D63FE0E9}" type="pres">
      <dgm:prSet presAssocID="{BDD95294-B76B-4CEB-868C-E3699439706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7AEF571-F3C1-42B0-B61B-10D8C82D44BA}" type="pres">
      <dgm:prSet presAssocID="{C9140379-1A66-4436-A40D-FC952CDF00AD}" presName="node" presStyleLbl="node1" presStyleIdx="2" presStyleCnt="3" custScaleX="127580" custScaleY="127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8F9E9-7787-4367-A79A-7D7041960837}" type="presOf" srcId="{E45E831F-D093-4D7F-9E54-4B46E16B284D}" destId="{1C1BD9A8-6CEF-488A-B7C8-9B34E8F4895F}" srcOrd="0" destOrd="0" presId="urn:microsoft.com/office/officeart/2005/8/layout/radial5"/>
    <dgm:cxn modelId="{BC379B4B-7CD1-4AB6-8D13-74C06DB0E993}" type="presOf" srcId="{C9140379-1A66-4436-A40D-FC952CDF00AD}" destId="{C7AEF571-F3C1-42B0-B61B-10D8C82D44BA}" srcOrd="0" destOrd="0" presId="urn:microsoft.com/office/officeart/2005/8/layout/radial5"/>
    <dgm:cxn modelId="{2ADA5777-FCB8-44FA-8545-4842BD940663}" srcId="{7C3057B6-F97A-4F6D-99C9-BF83AB652EF5}" destId="{E45E831F-D093-4D7F-9E54-4B46E16B284D}" srcOrd="1" destOrd="0" parTransId="{F4B74D0C-66D4-4E3A-900D-12CF5DDFC826}" sibTransId="{55018EF0-E574-4D61-B94F-E6ACD5ABCA10}"/>
    <dgm:cxn modelId="{54BA552D-14EE-4F61-975F-737A37CC14DC}" srcId="{979EC953-552B-4B99-9878-FDF5324AC495}" destId="{7C3057B6-F97A-4F6D-99C9-BF83AB652EF5}" srcOrd="0" destOrd="0" parTransId="{A99C9792-857F-41FB-ACEC-6823F4FDB283}" sibTransId="{E901FB05-1160-4E6F-AAA3-2B85A66F82A9}"/>
    <dgm:cxn modelId="{055BDA5A-DC84-48B7-BB0F-0D48C826055B}" type="presOf" srcId="{BDD95294-B76B-4CEB-868C-E36994397062}" destId="{C13FD3D9-DE65-4EA0-A0CF-A9B3D63FE0E9}" srcOrd="1" destOrd="0" presId="urn:microsoft.com/office/officeart/2005/8/layout/radial5"/>
    <dgm:cxn modelId="{F353DFBF-4A9A-41C7-94AA-67817A28F049}" type="presOf" srcId="{979EC953-552B-4B99-9878-FDF5324AC495}" destId="{FA45DF4E-360A-4C3C-A5BD-65EF4FB27186}" srcOrd="0" destOrd="0" presId="urn:microsoft.com/office/officeart/2005/8/layout/radial5"/>
    <dgm:cxn modelId="{C23FCC0C-2065-4F7E-B409-A8E797BD6623}" srcId="{979EC953-552B-4B99-9878-FDF5324AC495}" destId="{8EA47913-1FF4-4FBF-B532-4B9CE03B9B40}" srcOrd="1" destOrd="0" parTransId="{32457558-CCF3-485B-A3E0-7A20BFA01731}" sibTransId="{7737DF1F-834E-4BB4-8690-941E9078B01F}"/>
    <dgm:cxn modelId="{699367F0-57BD-414E-A2E2-75A4BBF45F84}" type="presOf" srcId="{61469715-9C9F-4F0F-8458-53F42BEC1524}" destId="{63837EED-9EB8-4B64-A04A-E49390E1AF2E}" srcOrd="0" destOrd="0" presId="urn:microsoft.com/office/officeart/2005/8/layout/radial5"/>
    <dgm:cxn modelId="{6BA227AA-7795-4ABB-AC7D-4C6247AC1637}" type="presOf" srcId="{5305C265-B1E5-4273-91A2-9E97B8F7031B}" destId="{A57CAD77-4103-4D45-8561-08D8141DC782}" srcOrd="1" destOrd="0" presId="urn:microsoft.com/office/officeart/2005/8/layout/radial5"/>
    <dgm:cxn modelId="{D139A7D8-259E-4318-8247-3BAF86F6EBDF}" type="presOf" srcId="{F4B74D0C-66D4-4E3A-900D-12CF5DDFC826}" destId="{841DEF16-EC40-4D72-B54B-5A5A0AD0E780}" srcOrd="1" destOrd="0" presId="urn:microsoft.com/office/officeart/2005/8/layout/radial5"/>
    <dgm:cxn modelId="{191B7ADA-0656-427C-8AD8-C3DCACED3164}" type="presOf" srcId="{5305C265-B1E5-4273-91A2-9E97B8F7031B}" destId="{1F8257BE-E6B0-4311-80F4-22C4D662BC5D}" srcOrd="0" destOrd="0" presId="urn:microsoft.com/office/officeart/2005/8/layout/radial5"/>
    <dgm:cxn modelId="{86BDC442-B48B-4403-82DB-E733B3CE9CE4}" type="presOf" srcId="{F4B74D0C-66D4-4E3A-900D-12CF5DDFC826}" destId="{04F6825A-DEDD-44F1-8B5C-8780C7A144AB}" srcOrd="0" destOrd="0" presId="urn:microsoft.com/office/officeart/2005/8/layout/radial5"/>
    <dgm:cxn modelId="{AD407543-4EE1-4213-9864-4C1D441EBA71}" srcId="{7C3057B6-F97A-4F6D-99C9-BF83AB652EF5}" destId="{61469715-9C9F-4F0F-8458-53F42BEC1524}" srcOrd="0" destOrd="0" parTransId="{5305C265-B1E5-4273-91A2-9E97B8F7031B}" sibTransId="{B2097323-183B-4F89-87A0-08EDC35D544F}"/>
    <dgm:cxn modelId="{CC635EF1-82D2-446E-8AD2-5A92D063C3D9}" srcId="{7C3057B6-F97A-4F6D-99C9-BF83AB652EF5}" destId="{C9140379-1A66-4436-A40D-FC952CDF00AD}" srcOrd="2" destOrd="0" parTransId="{BDD95294-B76B-4CEB-868C-E36994397062}" sibTransId="{49EF18EB-00F7-4545-BC3B-B28169651DEC}"/>
    <dgm:cxn modelId="{5935EE23-4F0A-4B8D-AEDE-B9BBC30AA765}" type="presOf" srcId="{BDD95294-B76B-4CEB-868C-E36994397062}" destId="{2EED797D-A46E-41BD-857C-D1D1BA6BB68A}" srcOrd="0" destOrd="0" presId="urn:microsoft.com/office/officeart/2005/8/layout/radial5"/>
    <dgm:cxn modelId="{6048FB97-2883-43CD-A106-B375C10D28E9}" type="presOf" srcId="{7C3057B6-F97A-4F6D-99C9-BF83AB652EF5}" destId="{EA0B5428-899C-442C-B142-9C54D5D08B5D}" srcOrd="0" destOrd="0" presId="urn:microsoft.com/office/officeart/2005/8/layout/radial5"/>
    <dgm:cxn modelId="{417B1322-4134-400C-8C7A-72B0337214B3}" type="presParOf" srcId="{FA45DF4E-360A-4C3C-A5BD-65EF4FB27186}" destId="{EA0B5428-899C-442C-B142-9C54D5D08B5D}" srcOrd="0" destOrd="0" presId="urn:microsoft.com/office/officeart/2005/8/layout/radial5"/>
    <dgm:cxn modelId="{B19FAC4C-429D-472F-8F4D-77018B268BD2}" type="presParOf" srcId="{FA45DF4E-360A-4C3C-A5BD-65EF4FB27186}" destId="{1F8257BE-E6B0-4311-80F4-22C4D662BC5D}" srcOrd="1" destOrd="0" presId="urn:microsoft.com/office/officeart/2005/8/layout/radial5"/>
    <dgm:cxn modelId="{2E912DEC-3BC6-4463-8302-1AA49768E3A0}" type="presParOf" srcId="{1F8257BE-E6B0-4311-80F4-22C4D662BC5D}" destId="{A57CAD77-4103-4D45-8561-08D8141DC782}" srcOrd="0" destOrd="0" presId="urn:microsoft.com/office/officeart/2005/8/layout/radial5"/>
    <dgm:cxn modelId="{5EA1028B-6845-4486-9F9E-2548226F6C80}" type="presParOf" srcId="{FA45DF4E-360A-4C3C-A5BD-65EF4FB27186}" destId="{63837EED-9EB8-4B64-A04A-E49390E1AF2E}" srcOrd="2" destOrd="0" presId="urn:microsoft.com/office/officeart/2005/8/layout/radial5"/>
    <dgm:cxn modelId="{1E4D0304-9462-46E1-B16C-4BEC6D3506E9}" type="presParOf" srcId="{FA45DF4E-360A-4C3C-A5BD-65EF4FB27186}" destId="{04F6825A-DEDD-44F1-8B5C-8780C7A144AB}" srcOrd="3" destOrd="0" presId="urn:microsoft.com/office/officeart/2005/8/layout/radial5"/>
    <dgm:cxn modelId="{3B1B9A69-2597-4970-BB52-32639392250F}" type="presParOf" srcId="{04F6825A-DEDD-44F1-8B5C-8780C7A144AB}" destId="{841DEF16-EC40-4D72-B54B-5A5A0AD0E780}" srcOrd="0" destOrd="0" presId="urn:microsoft.com/office/officeart/2005/8/layout/radial5"/>
    <dgm:cxn modelId="{F6BEDEC8-14EA-424B-A591-508C12DDED83}" type="presParOf" srcId="{FA45DF4E-360A-4C3C-A5BD-65EF4FB27186}" destId="{1C1BD9A8-6CEF-488A-B7C8-9B34E8F4895F}" srcOrd="4" destOrd="0" presId="urn:microsoft.com/office/officeart/2005/8/layout/radial5"/>
    <dgm:cxn modelId="{06827BF6-BBBC-44B3-B877-156F1D25664F}" type="presParOf" srcId="{FA45DF4E-360A-4C3C-A5BD-65EF4FB27186}" destId="{2EED797D-A46E-41BD-857C-D1D1BA6BB68A}" srcOrd="5" destOrd="0" presId="urn:microsoft.com/office/officeart/2005/8/layout/radial5"/>
    <dgm:cxn modelId="{6E7B1BE7-A68C-49A9-84ED-8C50E7FA8F77}" type="presParOf" srcId="{2EED797D-A46E-41BD-857C-D1D1BA6BB68A}" destId="{C13FD3D9-DE65-4EA0-A0CF-A9B3D63FE0E9}" srcOrd="0" destOrd="0" presId="urn:microsoft.com/office/officeart/2005/8/layout/radial5"/>
    <dgm:cxn modelId="{CE969935-1596-4FB9-9DA2-E9C1D1CCFA4E}" type="presParOf" srcId="{FA45DF4E-360A-4C3C-A5BD-65EF4FB27186}" destId="{C7AEF571-F3C1-42B0-B61B-10D8C82D44B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D56E2F-5945-46D1-89E6-9C046FDF0F76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A117BA-F439-45C5-A25F-A2132367B4E8}">
      <dgm:prSet phldrT="[Текст]" custT="1"/>
      <dgm:spPr/>
      <dgm:t>
        <a:bodyPr/>
        <a:lstStyle/>
        <a:p>
          <a:r>
            <a:rPr lang="ru-RU" sz="1600" b="0" dirty="0" smtClean="0"/>
            <a:t>АРМ </a:t>
          </a:r>
          <a:r>
            <a:rPr lang="ru-RU" sz="1200" b="0" dirty="0" smtClean="0"/>
            <a:t>специалистов</a:t>
          </a:r>
          <a:endParaRPr lang="ru-RU" sz="1200" b="0" dirty="0"/>
        </a:p>
      </dgm:t>
    </dgm:pt>
    <dgm:pt modelId="{06CFDFB2-D12A-43FF-A279-F62669273029}" type="parTrans" cxnId="{3E3C522C-B3E3-4D7C-A586-FED206363B3D}">
      <dgm:prSet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5FF550AC-3A2F-4AA5-B3D7-4F9AF011795C}" type="sibTrans" cxnId="{3E3C522C-B3E3-4D7C-A586-FED206363B3D}">
      <dgm:prSet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971A767E-359D-465F-9408-9F3AA7F4CA69}">
      <dgm:prSet phldrT="[Текст]" custT="1"/>
      <dgm:spPr/>
      <dgm:t>
        <a:bodyPr/>
        <a:lstStyle/>
        <a:p>
          <a:r>
            <a:rPr lang="ru-RU" sz="1600" b="0" dirty="0" smtClean="0"/>
            <a:t>учителя</a:t>
          </a:r>
          <a:endParaRPr lang="ru-RU" sz="1600" b="0" dirty="0"/>
        </a:p>
      </dgm:t>
    </dgm:pt>
    <dgm:pt modelId="{27FCAF69-0D58-4B2E-A4BB-B7322F07E2A7}" type="parTrans" cxnId="{2F894D06-9702-45D6-AC7A-C8FD8A019582}">
      <dgm:prSet custT="1"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1B881A4D-09B5-4015-9464-38C9D5672794}" type="sibTrans" cxnId="{2F894D06-9702-45D6-AC7A-C8FD8A019582}">
      <dgm:prSet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5A4B3E8E-F3FC-4C17-AF89-D264A76495C2}">
      <dgm:prSet phldrT="[Текст]" custT="1"/>
      <dgm:spPr/>
      <dgm:t>
        <a:bodyPr/>
        <a:lstStyle/>
        <a:p>
          <a:pPr rtl="0"/>
          <a:r>
            <a:rPr lang="ru-RU" sz="1400" b="0" dirty="0" smtClean="0"/>
            <a:t>электрика</a:t>
          </a:r>
          <a:endParaRPr lang="ru-RU" sz="1400" b="0" dirty="0"/>
        </a:p>
      </dgm:t>
    </dgm:pt>
    <dgm:pt modelId="{FD2D497C-8398-4DA7-BFC3-EC51B7C167FD}" type="parTrans" cxnId="{E93E2677-FCE4-403F-8618-49E6CFBC6648}">
      <dgm:prSet custT="1"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D941DE11-4E10-4D21-82E9-E459913E6D7A}" type="sibTrans" cxnId="{E93E2677-FCE4-403F-8618-49E6CFBC6648}">
      <dgm:prSet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49080DE4-11D6-4EC3-B410-56128C1B1682}">
      <dgm:prSet phldrT="[Текст]" custT="1"/>
      <dgm:spPr/>
      <dgm:t>
        <a:bodyPr/>
        <a:lstStyle/>
        <a:p>
          <a:r>
            <a:rPr lang="ru-RU" sz="1600" b="0" dirty="0" smtClean="0"/>
            <a:t>кассира</a:t>
          </a:r>
          <a:endParaRPr lang="ru-RU" sz="1600" b="0" dirty="0"/>
        </a:p>
      </dgm:t>
    </dgm:pt>
    <dgm:pt modelId="{00FD6E41-A39C-496F-9944-EF6DC81B72AD}" type="parTrans" cxnId="{C39E83AF-B4FD-4991-B8A6-25E69AAA2CF2}">
      <dgm:prSet custT="1"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CEB3FE77-4FD0-4D7C-8816-D8572B2040BF}" type="sibTrans" cxnId="{C39E83AF-B4FD-4991-B8A6-25E69AAA2CF2}">
      <dgm:prSet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34BE464F-E233-4392-B698-F19E7E9952F0}">
      <dgm:prSet phldrT="[Текст]" custT="1"/>
      <dgm:spPr/>
      <dgm:t>
        <a:bodyPr/>
        <a:lstStyle/>
        <a:p>
          <a:r>
            <a:rPr lang="ru-RU" sz="1050" b="0" dirty="0" smtClean="0"/>
            <a:t>автомеханика</a:t>
          </a:r>
          <a:endParaRPr lang="ru-RU" sz="1050" b="0" dirty="0"/>
        </a:p>
      </dgm:t>
    </dgm:pt>
    <dgm:pt modelId="{C2FF5A9A-8EE4-4CFE-A3BA-8D7C2C5885F6}" type="parTrans" cxnId="{3B13864C-1F24-4F63-BC66-3D700B692A43}">
      <dgm:prSet custT="1"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C55650CB-E2DA-4510-BB49-CF79EBC5EF74}" type="sibTrans" cxnId="{3B13864C-1F24-4F63-BC66-3D700B692A43}">
      <dgm:prSet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2C2A345C-7333-4E6C-82C7-87DEBC18D549}">
      <dgm:prSet custT="1"/>
      <dgm:spPr/>
      <dgm:t>
        <a:bodyPr/>
        <a:lstStyle/>
        <a:p>
          <a:r>
            <a:rPr lang="ru-RU" sz="1600" b="0" dirty="0" smtClean="0"/>
            <a:t>врача</a:t>
          </a:r>
          <a:endParaRPr lang="ru-RU" sz="1600" b="0" dirty="0"/>
        </a:p>
      </dgm:t>
    </dgm:pt>
    <dgm:pt modelId="{5AA85142-A30F-468C-B36E-7B424875F664}" type="parTrans" cxnId="{063616BE-6D4C-4DE6-B877-B09B23AA10D5}">
      <dgm:prSet custT="1"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8F5AAC47-5A9A-44FA-BF45-DEBAF6325407}" type="sibTrans" cxnId="{063616BE-6D4C-4DE6-B877-B09B23AA10D5}">
      <dgm:prSet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8B942A3E-1D60-4866-B7A3-D685EA8DA374}">
      <dgm:prSet custT="1"/>
      <dgm:spPr/>
      <dgm:t>
        <a:bodyPr/>
        <a:lstStyle/>
        <a:p>
          <a:r>
            <a:rPr lang="ru-RU" sz="1100" b="0" i="1" dirty="0" smtClean="0"/>
            <a:t>оператора ЦПС</a:t>
          </a:r>
          <a:endParaRPr lang="ru-RU" sz="1100" b="0" dirty="0"/>
        </a:p>
      </dgm:t>
    </dgm:pt>
    <dgm:pt modelId="{46432714-6458-48C6-9D4D-8D839AA466D8}" type="parTrans" cxnId="{5C12A17E-92DF-4F23-8675-0698DB245631}">
      <dgm:prSet custT="1"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36DF0F1F-5954-4191-BEE4-80CC2553F13A}" type="sibTrans" cxnId="{5C12A17E-92DF-4F23-8675-0698DB245631}">
      <dgm:prSet/>
      <dgm:spPr/>
      <dgm:t>
        <a:bodyPr/>
        <a:lstStyle/>
        <a:p>
          <a:endParaRPr lang="ru-RU" sz="1600" b="0">
            <a:solidFill>
              <a:schemeClr val="bg1"/>
            </a:solidFill>
          </a:endParaRPr>
        </a:p>
      </dgm:t>
    </dgm:pt>
    <dgm:pt modelId="{74FF6305-9628-45AD-B616-9C12538805CE}" type="pres">
      <dgm:prSet presAssocID="{A6D56E2F-5945-46D1-89E6-9C046FDF0F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C5B2A-E2EC-47AE-B737-B11336020DFB}" type="pres">
      <dgm:prSet presAssocID="{ADA117BA-F439-45C5-A25F-A2132367B4E8}" presName="centerShape" presStyleLbl="node0" presStyleIdx="0" presStyleCnt="1" custScaleX="135182" custScaleY="130175"/>
      <dgm:spPr/>
      <dgm:t>
        <a:bodyPr/>
        <a:lstStyle/>
        <a:p>
          <a:endParaRPr lang="ru-RU"/>
        </a:p>
      </dgm:t>
    </dgm:pt>
    <dgm:pt modelId="{03423BAB-3169-4229-9D6B-531C4D5148C8}" type="pres">
      <dgm:prSet presAssocID="{27FCAF69-0D58-4B2E-A4BB-B7322F07E2A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D9412A8-6F5D-48C9-993E-6F3795560BE0}" type="pres">
      <dgm:prSet presAssocID="{27FCAF69-0D58-4B2E-A4BB-B7322F07E2A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3A5162A6-4A23-4F6D-A325-AE394DE98406}" type="pres">
      <dgm:prSet presAssocID="{971A767E-359D-465F-9408-9F3AA7F4CA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930ED-0239-4813-9A5B-92D9C32DE17E}" type="pres">
      <dgm:prSet presAssocID="{FD2D497C-8398-4DA7-BFC3-EC51B7C167F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8F234D8D-41ED-470E-843A-A757DC649F39}" type="pres">
      <dgm:prSet presAssocID="{FD2D497C-8398-4DA7-BFC3-EC51B7C167F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A98D0D7-5989-41DD-8A53-72C8B587E8CD}" type="pres">
      <dgm:prSet presAssocID="{5A4B3E8E-F3FC-4C17-AF89-D264A76495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64DFC-0A2D-4053-9D2F-58257F5600E9}" type="pres">
      <dgm:prSet presAssocID="{46432714-6458-48C6-9D4D-8D839AA466D8}" presName="parTrans" presStyleLbl="sibTrans2D1" presStyleIdx="2" presStyleCnt="6"/>
      <dgm:spPr/>
      <dgm:t>
        <a:bodyPr/>
        <a:lstStyle/>
        <a:p>
          <a:endParaRPr lang="ru-RU"/>
        </a:p>
      </dgm:t>
    </dgm:pt>
    <dgm:pt modelId="{0A3CB7E3-22A1-4FC5-94B4-FAA8C1FA61CA}" type="pres">
      <dgm:prSet presAssocID="{46432714-6458-48C6-9D4D-8D839AA466D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1F3F033-D4FB-403C-86B2-15E96EF7FBC5}" type="pres">
      <dgm:prSet presAssocID="{8B942A3E-1D60-4866-B7A3-D685EA8DA37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9F02C-0114-404C-A66C-0D26647A938D}" type="pres">
      <dgm:prSet presAssocID="{00FD6E41-A39C-496F-9944-EF6DC81B72A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543190D9-AEE3-4D17-952D-45420D7E19C4}" type="pres">
      <dgm:prSet presAssocID="{00FD6E41-A39C-496F-9944-EF6DC81B72A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161B015-1497-4FCE-9B5C-81EB99357566}" type="pres">
      <dgm:prSet presAssocID="{49080DE4-11D6-4EC3-B410-56128C1B16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F5869-7B0C-4C46-8D99-04DB2B327D50}" type="pres">
      <dgm:prSet presAssocID="{C2FF5A9A-8EE4-4CFE-A3BA-8D7C2C5885F6}" presName="parTrans" presStyleLbl="sibTrans2D1" presStyleIdx="4" presStyleCnt="6"/>
      <dgm:spPr/>
      <dgm:t>
        <a:bodyPr/>
        <a:lstStyle/>
        <a:p>
          <a:endParaRPr lang="ru-RU"/>
        </a:p>
      </dgm:t>
    </dgm:pt>
    <dgm:pt modelId="{23C570D8-7350-427D-9228-B255AF62E236}" type="pres">
      <dgm:prSet presAssocID="{C2FF5A9A-8EE4-4CFE-A3BA-8D7C2C5885F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056033F-B917-48BD-96DB-CDDDC9735B08}" type="pres">
      <dgm:prSet presAssocID="{34BE464F-E233-4392-B698-F19E7E9952F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F24E9-239B-4138-AB5D-95DADFEC48A7}" type="pres">
      <dgm:prSet presAssocID="{5AA85142-A30F-468C-B36E-7B424875F664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C04B82A-6D14-4E92-B482-EEF8D2AA6ABF}" type="pres">
      <dgm:prSet presAssocID="{5AA85142-A30F-468C-B36E-7B424875F66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0EEF2EF-E3FB-4E5C-AACC-60378CFC78A9}" type="pres">
      <dgm:prSet presAssocID="{2C2A345C-7333-4E6C-82C7-87DEBC18D5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C522C-B3E3-4D7C-A586-FED206363B3D}" srcId="{A6D56E2F-5945-46D1-89E6-9C046FDF0F76}" destId="{ADA117BA-F439-45C5-A25F-A2132367B4E8}" srcOrd="0" destOrd="0" parTransId="{06CFDFB2-D12A-43FF-A279-F62669273029}" sibTransId="{5FF550AC-3A2F-4AA5-B3D7-4F9AF011795C}"/>
    <dgm:cxn modelId="{28BDC6AE-DC8D-4C8C-8A65-084A5232CE8E}" type="presOf" srcId="{00FD6E41-A39C-496F-9944-EF6DC81B72AD}" destId="{E5F9F02C-0114-404C-A66C-0D26647A938D}" srcOrd="0" destOrd="0" presId="urn:microsoft.com/office/officeart/2005/8/layout/radial5"/>
    <dgm:cxn modelId="{F1F0E76C-39C3-4EAE-B5FF-71092BBA2180}" type="presOf" srcId="{00FD6E41-A39C-496F-9944-EF6DC81B72AD}" destId="{543190D9-AEE3-4D17-952D-45420D7E19C4}" srcOrd="1" destOrd="0" presId="urn:microsoft.com/office/officeart/2005/8/layout/radial5"/>
    <dgm:cxn modelId="{C39E83AF-B4FD-4991-B8A6-25E69AAA2CF2}" srcId="{ADA117BA-F439-45C5-A25F-A2132367B4E8}" destId="{49080DE4-11D6-4EC3-B410-56128C1B1682}" srcOrd="3" destOrd="0" parTransId="{00FD6E41-A39C-496F-9944-EF6DC81B72AD}" sibTransId="{CEB3FE77-4FD0-4D7C-8816-D8572B2040BF}"/>
    <dgm:cxn modelId="{5C12A17E-92DF-4F23-8675-0698DB245631}" srcId="{ADA117BA-F439-45C5-A25F-A2132367B4E8}" destId="{8B942A3E-1D60-4866-B7A3-D685EA8DA374}" srcOrd="2" destOrd="0" parTransId="{46432714-6458-48C6-9D4D-8D839AA466D8}" sibTransId="{36DF0F1F-5954-4191-BEE4-80CC2553F13A}"/>
    <dgm:cxn modelId="{063616BE-6D4C-4DE6-B877-B09B23AA10D5}" srcId="{ADA117BA-F439-45C5-A25F-A2132367B4E8}" destId="{2C2A345C-7333-4E6C-82C7-87DEBC18D549}" srcOrd="5" destOrd="0" parTransId="{5AA85142-A30F-468C-B36E-7B424875F664}" sibTransId="{8F5AAC47-5A9A-44FA-BF45-DEBAF6325407}"/>
    <dgm:cxn modelId="{588D1207-B0F7-4E43-AD2A-634E0CE84451}" type="presOf" srcId="{46432714-6458-48C6-9D4D-8D839AA466D8}" destId="{80964DFC-0A2D-4053-9D2F-58257F5600E9}" srcOrd="0" destOrd="0" presId="urn:microsoft.com/office/officeart/2005/8/layout/radial5"/>
    <dgm:cxn modelId="{2D5B9B0C-2545-4AFA-A7C9-AC33A924BF33}" type="presOf" srcId="{2C2A345C-7333-4E6C-82C7-87DEBC18D549}" destId="{60EEF2EF-E3FB-4E5C-AACC-60378CFC78A9}" srcOrd="0" destOrd="0" presId="urn:microsoft.com/office/officeart/2005/8/layout/radial5"/>
    <dgm:cxn modelId="{A97A6569-0D33-4DA7-A773-7C7B372152A8}" type="presOf" srcId="{34BE464F-E233-4392-B698-F19E7E9952F0}" destId="{9056033F-B917-48BD-96DB-CDDDC9735B08}" srcOrd="0" destOrd="0" presId="urn:microsoft.com/office/officeart/2005/8/layout/radial5"/>
    <dgm:cxn modelId="{E93E2677-FCE4-403F-8618-49E6CFBC6648}" srcId="{ADA117BA-F439-45C5-A25F-A2132367B4E8}" destId="{5A4B3E8E-F3FC-4C17-AF89-D264A76495C2}" srcOrd="1" destOrd="0" parTransId="{FD2D497C-8398-4DA7-BFC3-EC51B7C167FD}" sibTransId="{D941DE11-4E10-4D21-82E9-E459913E6D7A}"/>
    <dgm:cxn modelId="{D6BA031C-B204-46F5-8536-2DB16741FDB5}" type="presOf" srcId="{C2FF5A9A-8EE4-4CFE-A3BA-8D7C2C5885F6}" destId="{23C570D8-7350-427D-9228-B255AF62E236}" srcOrd="1" destOrd="0" presId="urn:microsoft.com/office/officeart/2005/8/layout/radial5"/>
    <dgm:cxn modelId="{92710EB5-EC9D-45C3-A29F-627C0AC35D5D}" type="presOf" srcId="{FD2D497C-8398-4DA7-BFC3-EC51B7C167FD}" destId="{8F234D8D-41ED-470E-843A-A757DC649F39}" srcOrd="1" destOrd="0" presId="urn:microsoft.com/office/officeart/2005/8/layout/radial5"/>
    <dgm:cxn modelId="{3B13864C-1F24-4F63-BC66-3D700B692A43}" srcId="{ADA117BA-F439-45C5-A25F-A2132367B4E8}" destId="{34BE464F-E233-4392-B698-F19E7E9952F0}" srcOrd="4" destOrd="0" parTransId="{C2FF5A9A-8EE4-4CFE-A3BA-8D7C2C5885F6}" sibTransId="{C55650CB-E2DA-4510-BB49-CF79EBC5EF74}"/>
    <dgm:cxn modelId="{2A00E23C-91B7-44EE-897B-33286804AA7F}" type="presOf" srcId="{46432714-6458-48C6-9D4D-8D839AA466D8}" destId="{0A3CB7E3-22A1-4FC5-94B4-FAA8C1FA61CA}" srcOrd="1" destOrd="0" presId="urn:microsoft.com/office/officeart/2005/8/layout/radial5"/>
    <dgm:cxn modelId="{E838EDAD-5C6C-466A-8357-D185C5320A97}" type="presOf" srcId="{971A767E-359D-465F-9408-9F3AA7F4CA69}" destId="{3A5162A6-4A23-4F6D-A325-AE394DE98406}" srcOrd="0" destOrd="0" presId="urn:microsoft.com/office/officeart/2005/8/layout/radial5"/>
    <dgm:cxn modelId="{90830164-EB66-45D7-9431-65F0EB65B620}" type="presOf" srcId="{27FCAF69-0D58-4B2E-A4BB-B7322F07E2A7}" destId="{5D9412A8-6F5D-48C9-993E-6F3795560BE0}" srcOrd="1" destOrd="0" presId="urn:microsoft.com/office/officeart/2005/8/layout/radial5"/>
    <dgm:cxn modelId="{ED9D4EF6-C079-4B05-BBB8-BB0675CACBDA}" type="presOf" srcId="{ADA117BA-F439-45C5-A25F-A2132367B4E8}" destId="{C97C5B2A-E2EC-47AE-B737-B11336020DFB}" srcOrd="0" destOrd="0" presId="urn:microsoft.com/office/officeart/2005/8/layout/radial5"/>
    <dgm:cxn modelId="{A71761DE-0C7E-486F-8FAA-8977B95B9CF1}" type="presOf" srcId="{27FCAF69-0D58-4B2E-A4BB-B7322F07E2A7}" destId="{03423BAB-3169-4229-9D6B-531C4D5148C8}" srcOrd="0" destOrd="0" presId="urn:microsoft.com/office/officeart/2005/8/layout/radial5"/>
    <dgm:cxn modelId="{B0983E2F-2482-479B-86BE-A021E6CAF20C}" type="presOf" srcId="{5A4B3E8E-F3FC-4C17-AF89-D264A76495C2}" destId="{7A98D0D7-5989-41DD-8A53-72C8B587E8CD}" srcOrd="0" destOrd="0" presId="urn:microsoft.com/office/officeart/2005/8/layout/radial5"/>
    <dgm:cxn modelId="{F5AF9DA4-BF7A-4E8B-86DB-565963758E33}" type="presOf" srcId="{49080DE4-11D6-4EC3-B410-56128C1B1682}" destId="{2161B015-1497-4FCE-9B5C-81EB99357566}" srcOrd="0" destOrd="0" presId="urn:microsoft.com/office/officeart/2005/8/layout/radial5"/>
    <dgm:cxn modelId="{B4276729-8AD4-436B-806C-CF9746FC044E}" type="presOf" srcId="{A6D56E2F-5945-46D1-89E6-9C046FDF0F76}" destId="{74FF6305-9628-45AD-B616-9C12538805CE}" srcOrd="0" destOrd="0" presId="urn:microsoft.com/office/officeart/2005/8/layout/radial5"/>
    <dgm:cxn modelId="{77D354FB-4759-4002-BD27-C9EAF9C20433}" type="presOf" srcId="{FD2D497C-8398-4DA7-BFC3-EC51B7C167FD}" destId="{695930ED-0239-4813-9A5B-92D9C32DE17E}" srcOrd="0" destOrd="0" presId="urn:microsoft.com/office/officeart/2005/8/layout/radial5"/>
    <dgm:cxn modelId="{BD60EA99-D125-4CF3-B644-B81E572BE2E1}" type="presOf" srcId="{C2FF5A9A-8EE4-4CFE-A3BA-8D7C2C5885F6}" destId="{611F5869-7B0C-4C46-8D99-04DB2B327D50}" srcOrd="0" destOrd="0" presId="urn:microsoft.com/office/officeart/2005/8/layout/radial5"/>
    <dgm:cxn modelId="{958807B7-69E2-4DDD-8A00-947B8CC2572A}" type="presOf" srcId="{8B942A3E-1D60-4866-B7A3-D685EA8DA374}" destId="{41F3F033-D4FB-403C-86B2-15E96EF7FBC5}" srcOrd="0" destOrd="0" presId="urn:microsoft.com/office/officeart/2005/8/layout/radial5"/>
    <dgm:cxn modelId="{2F894D06-9702-45D6-AC7A-C8FD8A019582}" srcId="{ADA117BA-F439-45C5-A25F-A2132367B4E8}" destId="{971A767E-359D-465F-9408-9F3AA7F4CA69}" srcOrd="0" destOrd="0" parTransId="{27FCAF69-0D58-4B2E-A4BB-B7322F07E2A7}" sibTransId="{1B881A4D-09B5-4015-9464-38C9D5672794}"/>
    <dgm:cxn modelId="{C97BA659-1A3C-4F06-9BEB-D33D901A3825}" type="presOf" srcId="{5AA85142-A30F-468C-B36E-7B424875F664}" destId="{7C04B82A-6D14-4E92-B482-EEF8D2AA6ABF}" srcOrd="1" destOrd="0" presId="urn:microsoft.com/office/officeart/2005/8/layout/radial5"/>
    <dgm:cxn modelId="{4377179D-9F1A-48C0-905B-3DD99B5E3472}" type="presOf" srcId="{5AA85142-A30F-468C-B36E-7B424875F664}" destId="{75FF24E9-239B-4138-AB5D-95DADFEC48A7}" srcOrd="0" destOrd="0" presId="urn:microsoft.com/office/officeart/2005/8/layout/radial5"/>
    <dgm:cxn modelId="{79AEC798-0DD7-4435-A210-7D69B0E454D0}" type="presParOf" srcId="{74FF6305-9628-45AD-B616-9C12538805CE}" destId="{C97C5B2A-E2EC-47AE-B737-B11336020DFB}" srcOrd="0" destOrd="0" presId="urn:microsoft.com/office/officeart/2005/8/layout/radial5"/>
    <dgm:cxn modelId="{C5C335DC-32B3-43AD-B15E-5756C2B79D8C}" type="presParOf" srcId="{74FF6305-9628-45AD-B616-9C12538805CE}" destId="{03423BAB-3169-4229-9D6B-531C4D5148C8}" srcOrd="1" destOrd="0" presId="urn:microsoft.com/office/officeart/2005/8/layout/radial5"/>
    <dgm:cxn modelId="{3A2AFCF2-FDD5-4A80-8672-3E3A65DD0A76}" type="presParOf" srcId="{03423BAB-3169-4229-9D6B-531C4D5148C8}" destId="{5D9412A8-6F5D-48C9-993E-6F3795560BE0}" srcOrd="0" destOrd="0" presId="urn:microsoft.com/office/officeart/2005/8/layout/radial5"/>
    <dgm:cxn modelId="{DD2A688D-1344-476F-ADA6-DD9972F5932D}" type="presParOf" srcId="{74FF6305-9628-45AD-B616-9C12538805CE}" destId="{3A5162A6-4A23-4F6D-A325-AE394DE98406}" srcOrd="2" destOrd="0" presId="urn:microsoft.com/office/officeart/2005/8/layout/radial5"/>
    <dgm:cxn modelId="{F6F425B3-3C2A-49A8-BD25-E55F9045292A}" type="presParOf" srcId="{74FF6305-9628-45AD-B616-9C12538805CE}" destId="{695930ED-0239-4813-9A5B-92D9C32DE17E}" srcOrd="3" destOrd="0" presId="urn:microsoft.com/office/officeart/2005/8/layout/radial5"/>
    <dgm:cxn modelId="{D243FE07-07E2-4301-B6FA-21A8CEA7683F}" type="presParOf" srcId="{695930ED-0239-4813-9A5B-92D9C32DE17E}" destId="{8F234D8D-41ED-470E-843A-A757DC649F39}" srcOrd="0" destOrd="0" presId="urn:microsoft.com/office/officeart/2005/8/layout/radial5"/>
    <dgm:cxn modelId="{74D8E91B-23A0-4EA2-9516-56913A02D2EE}" type="presParOf" srcId="{74FF6305-9628-45AD-B616-9C12538805CE}" destId="{7A98D0D7-5989-41DD-8A53-72C8B587E8CD}" srcOrd="4" destOrd="0" presId="urn:microsoft.com/office/officeart/2005/8/layout/radial5"/>
    <dgm:cxn modelId="{FB2AC076-25BA-4E51-A836-FC2932C3A04E}" type="presParOf" srcId="{74FF6305-9628-45AD-B616-9C12538805CE}" destId="{80964DFC-0A2D-4053-9D2F-58257F5600E9}" srcOrd="5" destOrd="0" presId="urn:microsoft.com/office/officeart/2005/8/layout/radial5"/>
    <dgm:cxn modelId="{F99453DB-B8F2-429C-9CE6-F375E9CFC592}" type="presParOf" srcId="{80964DFC-0A2D-4053-9D2F-58257F5600E9}" destId="{0A3CB7E3-22A1-4FC5-94B4-FAA8C1FA61CA}" srcOrd="0" destOrd="0" presId="urn:microsoft.com/office/officeart/2005/8/layout/radial5"/>
    <dgm:cxn modelId="{B79AE95B-664A-40CC-90C6-9547080FB594}" type="presParOf" srcId="{74FF6305-9628-45AD-B616-9C12538805CE}" destId="{41F3F033-D4FB-403C-86B2-15E96EF7FBC5}" srcOrd="6" destOrd="0" presId="urn:microsoft.com/office/officeart/2005/8/layout/radial5"/>
    <dgm:cxn modelId="{4A16997B-3850-43AB-B4E7-A4EF7627650F}" type="presParOf" srcId="{74FF6305-9628-45AD-B616-9C12538805CE}" destId="{E5F9F02C-0114-404C-A66C-0D26647A938D}" srcOrd="7" destOrd="0" presId="urn:microsoft.com/office/officeart/2005/8/layout/radial5"/>
    <dgm:cxn modelId="{CEA7DAA3-407A-46DC-8260-02A06074CCE7}" type="presParOf" srcId="{E5F9F02C-0114-404C-A66C-0D26647A938D}" destId="{543190D9-AEE3-4D17-952D-45420D7E19C4}" srcOrd="0" destOrd="0" presId="urn:microsoft.com/office/officeart/2005/8/layout/radial5"/>
    <dgm:cxn modelId="{C1EF6A8B-1590-4626-8FC8-3B210691983C}" type="presParOf" srcId="{74FF6305-9628-45AD-B616-9C12538805CE}" destId="{2161B015-1497-4FCE-9B5C-81EB99357566}" srcOrd="8" destOrd="0" presId="urn:microsoft.com/office/officeart/2005/8/layout/radial5"/>
    <dgm:cxn modelId="{89B8BD4E-8BB7-4BAF-B7DF-3A05615F9987}" type="presParOf" srcId="{74FF6305-9628-45AD-B616-9C12538805CE}" destId="{611F5869-7B0C-4C46-8D99-04DB2B327D50}" srcOrd="9" destOrd="0" presId="urn:microsoft.com/office/officeart/2005/8/layout/radial5"/>
    <dgm:cxn modelId="{C182007E-A7EB-4B17-AD24-E4A92BAA29BD}" type="presParOf" srcId="{611F5869-7B0C-4C46-8D99-04DB2B327D50}" destId="{23C570D8-7350-427D-9228-B255AF62E236}" srcOrd="0" destOrd="0" presId="urn:microsoft.com/office/officeart/2005/8/layout/radial5"/>
    <dgm:cxn modelId="{BECBDB27-F726-4F2D-8CCA-4062C1FA0CFA}" type="presParOf" srcId="{74FF6305-9628-45AD-B616-9C12538805CE}" destId="{9056033F-B917-48BD-96DB-CDDDC9735B08}" srcOrd="10" destOrd="0" presId="urn:microsoft.com/office/officeart/2005/8/layout/radial5"/>
    <dgm:cxn modelId="{0100075B-894F-47A6-96CE-B313B1034615}" type="presParOf" srcId="{74FF6305-9628-45AD-B616-9C12538805CE}" destId="{75FF24E9-239B-4138-AB5D-95DADFEC48A7}" srcOrd="11" destOrd="0" presId="urn:microsoft.com/office/officeart/2005/8/layout/radial5"/>
    <dgm:cxn modelId="{DEA2BCF3-90C9-4E86-AC90-659768386C0B}" type="presParOf" srcId="{75FF24E9-239B-4138-AB5D-95DADFEC48A7}" destId="{7C04B82A-6D14-4E92-B482-EEF8D2AA6ABF}" srcOrd="0" destOrd="0" presId="urn:microsoft.com/office/officeart/2005/8/layout/radial5"/>
    <dgm:cxn modelId="{4027B202-27CD-4C66-B887-F97FEFE752FF}" type="presParOf" srcId="{74FF6305-9628-45AD-B616-9C12538805CE}" destId="{60EEF2EF-E3FB-4E5C-AACC-60378CFC78A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815B6-6B8F-4727-9EAC-0E2D759F7589}">
      <dsp:nvSpPr>
        <dsp:cNvPr id="0" name=""/>
        <dsp:cNvSpPr/>
      </dsp:nvSpPr>
      <dsp:spPr>
        <a:xfrm>
          <a:off x="2733612" y="3090364"/>
          <a:ext cx="3248210" cy="3248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Автоматизированное рабочее место (АРМ)</a:t>
          </a:r>
          <a:endParaRPr lang="ru-RU" sz="1600" kern="1200" dirty="0"/>
        </a:p>
      </dsp:txBody>
      <dsp:txXfrm>
        <a:off x="2733612" y="3090364"/>
        <a:ext cx="3248210" cy="3248210"/>
      </dsp:txXfrm>
    </dsp:sp>
    <dsp:sp modelId="{56220AC7-CA1B-4175-BB32-7EF61A13EEB9}">
      <dsp:nvSpPr>
        <dsp:cNvPr id="0" name=""/>
        <dsp:cNvSpPr/>
      </dsp:nvSpPr>
      <dsp:spPr>
        <a:xfrm rot="12900000">
          <a:off x="2559702" y="3284075"/>
          <a:ext cx="463273" cy="7839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F29B6-D192-47C9-870B-915F5A9FB6EA}">
      <dsp:nvSpPr>
        <dsp:cNvPr id="0" name=""/>
        <dsp:cNvSpPr/>
      </dsp:nvSpPr>
      <dsp:spPr>
        <a:xfrm>
          <a:off x="2859" y="1534773"/>
          <a:ext cx="2613269" cy="2090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Информационные ресурсы</a:t>
          </a:r>
          <a:endParaRPr lang="ru-RU" sz="2200" kern="1200" dirty="0"/>
        </a:p>
      </dsp:txBody>
      <dsp:txXfrm>
        <a:off x="2859" y="1534773"/>
        <a:ext cx="2613269" cy="2090615"/>
      </dsp:txXfrm>
    </dsp:sp>
    <dsp:sp modelId="{A364B20C-0005-41BE-BCFA-C03033926DB0}">
      <dsp:nvSpPr>
        <dsp:cNvPr id="0" name=""/>
        <dsp:cNvSpPr/>
      </dsp:nvSpPr>
      <dsp:spPr>
        <a:xfrm rot="16200000">
          <a:off x="4114644" y="2058249"/>
          <a:ext cx="486147" cy="7839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1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813DC1-BF19-4FEC-8E41-ECDE526D6C72}">
      <dsp:nvSpPr>
        <dsp:cNvPr id="0" name=""/>
        <dsp:cNvSpPr/>
      </dsp:nvSpPr>
      <dsp:spPr>
        <a:xfrm>
          <a:off x="3051083" y="46914"/>
          <a:ext cx="2613269" cy="2090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1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Программные ресурсы</a:t>
          </a:r>
          <a:endParaRPr lang="ru-RU" sz="2200" kern="1200" dirty="0"/>
        </a:p>
      </dsp:txBody>
      <dsp:txXfrm>
        <a:off x="3051083" y="46914"/>
        <a:ext cx="2613269" cy="2090615"/>
      </dsp:txXfrm>
    </dsp:sp>
    <dsp:sp modelId="{B09160EF-ACCF-45ED-BE89-197EA0FAC66E}">
      <dsp:nvSpPr>
        <dsp:cNvPr id="0" name=""/>
        <dsp:cNvSpPr/>
      </dsp:nvSpPr>
      <dsp:spPr>
        <a:xfrm rot="19500000">
          <a:off x="5731025" y="3271147"/>
          <a:ext cx="420388" cy="7839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2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62671-D20E-462C-BB11-8FF7BCDFC96B}">
      <dsp:nvSpPr>
        <dsp:cNvPr id="0" name=""/>
        <dsp:cNvSpPr/>
      </dsp:nvSpPr>
      <dsp:spPr>
        <a:xfrm>
          <a:off x="6099307" y="1534773"/>
          <a:ext cx="2613269" cy="2090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2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Технические ресурсы</a:t>
          </a:r>
          <a:endParaRPr lang="ru-RU" sz="2200" kern="1200" dirty="0"/>
        </a:p>
      </dsp:txBody>
      <dsp:txXfrm>
        <a:off x="6099307" y="1534773"/>
        <a:ext cx="2613269" cy="20906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094D84-E294-41CE-8B22-778739F5975A}">
      <dsp:nvSpPr>
        <dsp:cNvPr id="0" name=""/>
        <dsp:cNvSpPr/>
      </dsp:nvSpPr>
      <dsp:spPr>
        <a:xfrm>
          <a:off x="3514290" y="2371286"/>
          <a:ext cx="1972575" cy="1972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Принципы создания АРМ</a:t>
          </a:r>
          <a:endParaRPr lang="ru-RU" sz="1900" b="1" kern="1200" dirty="0"/>
        </a:p>
      </dsp:txBody>
      <dsp:txXfrm>
        <a:off x="3514290" y="2371286"/>
        <a:ext cx="1972575" cy="1972575"/>
      </dsp:txXfrm>
    </dsp:sp>
    <dsp:sp modelId="{CCB876F7-4F94-4F40-ADA5-C9142F5A69DD}">
      <dsp:nvSpPr>
        <dsp:cNvPr id="0" name=""/>
        <dsp:cNvSpPr/>
      </dsp:nvSpPr>
      <dsp:spPr>
        <a:xfrm rot="16200000">
          <a:off x="4296381" y="1780526"/>
          <a:ext cx="408393" cy="4340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 rot="16200000">
        <a:off x="4296381" y="1780526"/>
        <a:ext cx="408393" cy="434083"/>
      </dsp:txXfrm>
    </dsp:sp>
    <dsp:sp modelId="{9A788F1D-DA7A-4C9F-956A-93891D7BEBF0}">
      <dsp:nvSpPr>
        <dsp:cNvPr id="0" name=""/>
        <dsp:cNvSpPr/>
      </dsp:nvSpPr>
      <dsp:spPr>
        <a:xfrm>
          <a:off x="3702631" y="4839"/>
          <a:ext cx="1595893" cy="15958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Системность</a:t>
          </a:r>
          <a:endParaRPr lang="ru-RU" sz="1200" b="1" kern="1200" dirty="0"/>
        </a:p>
      </dsp:txBody>
      <dsp:txXfrm>
        <a:off x="3702631" y="4839"/>
        <a:ext cx="1595893" cy="1595893"/>
      </dsp:txXfrm>
    </dsp:sp>
    <dsp:sp modelId="{9F668241-7E6B-4B80-808A-1992628707A9}">
      <dsp:nvSpPr>
        <dsp:cNvPr id="0" name=""/>
        <dsp:cNvSpPr/>
      </dsp:nvSpPr>
      <dsp:spPr>
        <a:xfrm rot="18900000">
          <a:off x="5258050" y="2178862"/>
          <a:ext cx="408393" cy="4340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 rot="18900000">
        <a:off x="5258050" y="2178862"/>
        <a:ext cx="408393" cy="434083"/>
      </dsp:txXfrm>
    </dsp:sp>
    <dsp:sp modelId="{49644A51-C273-4981-B50D-20EC7338AE05}">
      <dsp:nvSpPr>
        <dsp:cNvPr id="0" name=""/>
        <dsp:cNvSpPr/>
      </dsp:nvSpPr>
      <dsp:spPr>
        <a:xfrm>
          <a:off x="5509139" y="753119"/>
          <a:ext cx="1595893" cy="15958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Гибкость</a:t>
          </a:r>
          <a:endParaRPr lang="ru-RU" sz="1100" b="1" kern="1200" dirty="0"/>
        </a:p>
      </dsp:txBody>
      <dsp:txXfrm>
        <a:off x="5509139" y="753119"/>
        <a:ext cx="1595893" cy="1595893"/>
      </dsp:txXfrm>
    </dsp:sp>
    <dsp:sp modelId="{64A9A0BE-E628-40BF-B197-D1971E447790}">
      <dsp:nvSpPr>
        <dsp:cNvPr id="0" name=""/>
        <dsp:cNvSpPr/>
      </dsp:nvSpPr>
      <dsp:spPr>
        <a:xfrm>
          <a:off x="5656387" y="3140532"/>
          <a:ext cx="408393" cy="4340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>
        <a:off x="5656387" y="3140532"/>
        <a:ext cx="408393" cy="434083"/>
      </dsp:txXfrm>
    </dsp:sp>
    <dsp:sp modelId="{FF3962B3-9C62-4C86-97B1-2C23B83DC667}">
      <dsp:nvSpPr>
        <dsp:cNvPr id="0" name=""/>
        <dsp:cNvSpPr/>
      </dsp:nvSpPr>
      <dsp:spPr>
        <a:xfrm>
          <a:off x="6257419" y="2559627"/>
          <a:ext cx="1595893" cy="15958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Устойчивость</a:t>
          </a:r>
          <a:endParaRPr lang="ru-RU" sz="1100" b="1" kern="1200" dirty="0"/>
        </a:p>
      </dsp:txBody>
      <dsp:txXfrm>
        <a:off x="6257419" y="2559627"/>
        <a:ext cx="1595893" cy="1595893"/>
      </dsp:txXfrm>
    </dsp:sp>
    <dsp:sp modelId="{9EB6887A-F53D-42EB-860C-85DE577395EC}">
      <dsp:nvSpPr>
        <dsp:cNvPr id="0" name=""/>
        <dsp:cNvSpPr/>
      </dsp:nvSpPr>
      <dsp:spPr>
        <a:xfrm rot="2700000">
          <a:off x="5258050" y="4102202"/>
          <a:ext cx="408393" cy="4340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 rot="2700000">
        <a:off x="5258050" y="4102202"/>
        <a:ext cx="408393" cy="434083"/>
      </dsp:txXfrm>
    </dsp:sp>
    <dsp:sp modelId="{7EC62E1C-5D6F-40FD-A65A-121C697F33A3}">
      <dsp:nvSpPr>
        <dsp:cNvPr id="0" name=""/>
        <dsp:cNvSpPr/>
      </dsp:nvSpPr>
      <dsp:spPr>
        <a:xfrm>
          <a:off x="5509139" y="4366135"/>
          <a:ext cx="1595893" cy="15958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Ориентация на пользователя</a:t>
          </a:r>
          <a:endParaRPr lang="ru-RU" sz="1100" b="1" kern="1200" dirty="0"/>
        </a:p>
      </dsp:txBody>
      <dsp:txXfrm>
        <a:off x="5509139" y="4366135"/>
        <a:ext cx="1595893" cy="1595893"/>
      </dsp:txXfrm>
    </dsp:sp>
    <dsp:sp modelId="{16D6AE03-8685-4F03-8DD5-25560701E23D}">
      <dsp:nvSpPr>
        <dsp:cNvPr id="0" name=""/>
        <dsp:cNvSpPr/>
      </dsp:nvSpPr>
      <dsp:spPr>
        <a:xfrm rot="5400000">
          <a:off x="4296381" y="4500538"/>
          <a:ext cx="408393" cy="4340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 rot="5400000">
        <a:off x="4296381" y="4500538"/>
        <a:ext cx="408393" cy="434083"/>
      </dsp:txXfrm>
    </dsp:sp>
    <dsp:sp modelId="{76F7BA22-2F69-44CC-A375-4817202BBA47}">
      <dsp:nvSpPr>
        <dsp:cNvPr id="0" name=""/>
        <dsp:cNvSpPr/>
      </dsp:nvSpPr>
      <dsp:spPr>
        <a:xfrm>
          <a:off x="3702631" y="5114415"/>
          <a:ext cx="1595893" cy="15958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Проблемная ориентация на решение определенного класса задач</a:t>
          </a:r>
          <a:endParaRPr lang="ru-RU" sz="900" b="1" kern="1200" dirty="0"/>
        </a:p>
      </dsp:txBody>
      <dsp:txXfrm>
        <a:off x="3702631" y="5114415"/>
        <a:ext cx="1595893" cy="1595893"/>
      </dsp:txXfrm>
    </dsp:sp>
    <dsp:sp modelId="{46BEDC0B-5A42-4D34-B34E-D6CAF506607F}">
      <dsp:nvSpPr>
        <dsp:cNvPr id="0" name=""/>
        <dsp:cNvSpPr/>
      </dsp:nvSpPr>
      <dsp:spPr>
        <a:xfrm rot="8100000">
          <a:off x="3334711" y="4102202"/>
          <a:ext cx="408393" cy="4340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 rot="8100000">
        <a:off x="3334711" y="4102202"/>
        <a:ext cx="408393" cy="434083"/>
      </dsp:txXfrm>
    </dsp:sp>
    <dsp:sp modelId="{0DCF292E-185F-43F6-9D61-0D1ED0D43D4B}">
      <dsp:nvSpPr>
        <dsp:cNvPr id="0" name=""/>
        <dsp:cNvSpPr/>
      </dsp:nvSpPr>
      <dsp:spPr>
        <a:xfrm>
          <a:off x="1896123" y="4366135"/>
          <a:ext cx="1595893" cy="15958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Эргономичность</a:t>
          </a:r>
          <a:endParaRPr lang="ru-RU" sz="1000" b="1" kern="1200" dirty="0"/>
        </a:p>
      </dsp:txBody>
      <dsp:txXfrm>
        <a:off x="1896123" y="4366135"/>
        <a:ext cx="1595893" cy="1595893"/>
      </dsp:txXfrm>
    </dsp:sp>
    <dsp:sp modelId="{4ED9A985-53EA-44B7-A44F-4C7D581CD0B4}">
      <dsp:nvSpPr>
        <dsp:cNvPr id="0" name=""/>
        <dsp:cNvSpPr/>
      </dsp:nvSpPr>
      <dsp:spPr>
        <a:xfrm rot="10800000">
          <a:off x="2936375" y="3140532"/>
          <a:ext cx="408393" cy="4340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 rot="10800000">
        <a:off x="2936375" y="3140532"/>
        <a:ext cx="408393" cy="434083"/>
      </dsp:txXfrm>
    </dsp:sp>
    <dsp:sp modelId="{6BC5EF33-12C4-4126-9ADB-28DE75EC2B93}">
      <dsp:nvSpPr>
        <dsp:cNvPr id="0" name=""/>
        <dsp:cNvSpPr/>
      </dsp:nvSpPr>
      <dsp:spPr>
        <a:xfrm>
          <a:off x="1147843" y="2559627"/>
          <a:ext cx="1595893" cy="15958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Принцип соответствия информационных потребностей пользователя используемым техническим средствам</a:t>
          </a:r>
          <a:endParaRPr lang="ru-RU" sz="900" b="1" kern="1200" dirty="0"/>
        </a:p>
      </dsp:txBody>
      <dsp:txXfrm>
        <a:off x="1147843" y="2559627"/>
        <a:ext cx="1595893" cy="1595893"/>
      </dsp:txXfrm>
    </dsp:sp>
    <dsp:sp modelId="{EA74EB09-1CBE-4DC3-AA2D-96321C030151}">
      <dsp:nvSpPr>
        <dsp:cNvPr id="0" name=""/>
        <dsp:cNvSpPr/>
      </dsp:nvSpPr>
      <dsp:spPr>
        <a:xfrm rot="13500000">
          <a:off x="3334711" y="2178862"/>
          <a:ext cx="408393" cy="4340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 rot="13500000">
        <a:off x="3334711" y="2178862"/>
        <a:ext cx="408393" cy="434083"/>
      </dsp:txXfrm>
    </dsp:sp>
    <dsp:sp modelId="{C0287EF2-A125-453D-947D-C834644951E4}">
      <dsp:nvSpPr>
        <dsp:cNvPr id="0" name=""/>
        <dsp:cNvSpPr/>
      </dsp:nvSpPr>
      <dsp:spPr>
        <a:xfrm>
          <a:off x="1896123" y="753119"/>
          <a:ext cx="1595893" cy="15958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Принцип творческого контакта АРМ и их потенциальных пользователей</a:t>
          </a:r>
          <a:endParaRPr lang="ru-RU" sz="900" b="1" kern="1200" dirty="0"/>
        </a:p>
      </dsp:txBody>
      <dsp:txXfrm>
        <a:off x="1896123" y="753119"/>
        <a:ext cx="1595893" cy="15958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03498-868C-45E6-8EFD-EDE78AAE6DBE}">
      <dsp:nvSpPr>
        <dsp:cNvPr id="0" name=""/>
        <dsp:cNvSpPr/>
      </dsp:nvSpPr>
      <dsp:spPr>
        <a:xfrm>
          <a:off x="3250485" y="2270856"/>
          <a:ext cx="2143026" cy="21430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АРМ на базе персональных компьютеров  обеспечивает</a:t>
          </a:r>
          <a:endParaRPr lang="ru-RU" sz="1400" b="1" kern="1200" dirty="0"/>
        </a:p>
      </dsp:txBody>
      <dsp:txXfrm>
        <a:off x="3250485" y="2270856"/>
        <a:ext cx="2143026" cy="2143026"/>
      </dsp:txXfrm>
    </dsp:sp>
    <dsp:sp modelId="{AADB0AE3-4A42-42CA-8826-F3C56697874F}">
      <dsp:nvSpPr>
        <dsp:cNvPr id="0" name=""/>
        <dsp:cNvSpPr/>
      </dsp:nvSpPr>
      <dsp:spPr>
        <a:xfrm rot="16200000">
          <a:off x="4227118" y="1798359"/>
          <a:ext cx="189761" cy="5976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</a:endParaRPr>
        </a:p>
      </dsp:txBody>
      <dsp:txXfrm rot="16200000">
        <a:off x="4227118" y="1798359"/>
        <a:ext cx="189761" cy="597693"/>
      </dsp:txXfrm>
    </dsp:sp>
    <dsp:sp modelId="{1F4023FE-6528-4C4B-A3C5-347DB7B0BBCE}">
      <dsp:nvSpPr>
        <dsp:cNvPr id="0" name=""/>
        <dsp:cNvSpPr/>
      </dsp:nvSpPr>
      <dsp:spPr>
        <a:xfrm>
          <a:off x="3292524" y="-146133"/>
          <a:ext cx="2058949" cy="20589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простоту удобство и дружественность по отношению к пользователю</a:t>
          </a:r>
          <a:endParaRPr lang="ru-RU" sz="1200" b="1" kern="1200" dirty="0"/>
        </a:p>
      </dsp:txBody>
      <dsp:txXfrm>
        <a:off x="3292524" y="-146133"/>
        <a:ext cx="2058949" cy="2058949"/>
      </dsp:txXfrm>
    </dsp:sp>
    <dsp:sp modelId="{C7499E4E-CD1A-4299-97CE-8A582BA16BC6}">
      <dsp:nvSpPr>
        <dsp:cNvPr id="0" name=""/>
        <dsp:cNvSpPr/>
      </dsp:nvSpPr>
      <dsp:spPr>
        <a:xfrm rot="20520000">
          <a:off x="5411338" y="2658746"/>
          <a:ext cx="189761" cy="5976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</a:endParaRPr>
        </a:p>
      </dsp:txBody>
      <dsp:txXfrm rot="20520000">
        <a:off x="5411338" y="2658746"/>
        <a:ext cx="189761" cy="597693"/>
      </dsp:txXfrm>
    </dsp:sp>
    <dsp:sp modelId="{32C45B73-FA25-4856-89B9-7820B78AEAE6}">
      <dsp:nvSpPr>
        <dsp:cNvPr id="0" name=""/>
        <dsp:cNvSpPr/>
      </dsp:nvSpPr>
      <dsp:spPr>
        <a:xfrm>
          <a:off x="5631199" y="1553013"/>
          <a:ext cx="2058949" cy="20589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простоту адаптации к конкретным функциям  пользователя</a:t>
          </a:r>
          <a:endParaRPr lang="ru-RU" sz="1200" b="1" kern="1200" dirty="0"/>
        </a:p>
      </dsp:txBody>
      <dsp:txXfrm>
        <a:off x="5631199" y="1553013"/>
        <a:ext cx="2058949" cy="2058949"/>
      </dsp:txXfrm>
    </dsp:sp>
    <dsp:sp modelId="{459AA4E3-7E6C-4428-9BBE-18061BA7D976}">
      <dsp:nvSpPr>
        <dsp:cNvPr id="0" name=""/>
        <dsp:cNvSpPr/>
      </dsp:nvSpPr>
      <dsp:spPr>
        <a:xfrm rot="3240000">
          <a:off x="4959006" y="4050880"/>
          <a:ext cx="189761" cy="5976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</a:endParaRPr>
        </a:p>
      </dsp:txBody>
      <dsp:txXfrm rot="3240000">
        <a:off x="4959006" y="4050880"/>
        <a:ext cx="189761" cy="597693"/>
      </dsp:txXfrm>
    </dsp:sp>
    <dsp:sp modelId="{1BAD3B41-5888-4253-B1D1-80191B1BAB03}">
      <dsp:nvSpPr>
        <dsp:cNvPr id="0" name=""/>
        <dsp:cNvSpPr/>
      </dsp:nvSpPr>
      <dsp:spPr>
        <a:xfrm>
          <a:off x="4737904" y="4302290"/>
          <a:ext cx="2058949" cy="20589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компактность размещения и невысокие требования к условиям эксплуатации</a:t>
          </a:r>
          <a:endParaRPr lang="ru-RU" sz="1200" b="1" kern="1200" dirty="0"/>
        </a:p>
      </dsp:txBody>
      <dsp:txXfrm>
        <a:off x="4737904" y="4302290"/>
        <a:ext cx="2058949" cy="2058949"/>
      </dsp:txXfrm>
    </dsp:sp>
    <dsp:sp modelId="{BADE2C1D-C9A3-4F3E-AB72-DFB735831970}">
      <dsp:nvSpPr>
        <dsp:cNvPr id="0" name=""/>
        <dsp:cNvSpPr/>
      </dsp:nvSpPr>
      <dsp:spPr>
        <a:xfrm rot="7560000">
          <a:off x="3495229" y="4050880"/>
          <a:ext cx="189761" cy="5976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</a:endParaRPr>
        </a:p>
      </dsp:txBody>
      <dsp:txXfrm rot="7560000">
        <a:off x="3495229" y="4050880"/>
        <a:ext cx="189761" cy="597693"/>
      </dsp:txXfrm>
    </dsp:sp>
    <dsp:sp modelId="{E57AA4CA-60F1-42EE-9093-943265565919}">
      <dsp:nvSpPr>
        <dsp:cNvPr id="0" name=""/>
        <dsp:cNvSpPr/>
      </dsp:nvSpPr>
      <dsp:spPr>
        <a:xfrm>
          <a:off x="1847143" y="4302290"/>
          <a:ext cx="2058949" cy="20589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простую организацию технического обслуживания</a:t>
          </a:r>
          <a:endParaRPr lang="ru-RU" sz="1200" b="1" kern="1200" dirty="0"/>
        </a:p>
      </dsp:txBody>
      <dsp:txXfrm>
        <a:off x="1847143" y="4302290"/>
        <a:ext cx="2058949" cy="2058949"/>
      </dsp:txXfrm>
    </dsp:sp>
    <dsp:sp modelId="{F2B32196-485F-4911-B1C9-0AB053873394}">
      <dsp:nvSpPr>
        <dsp:cNvPr id="0" name=""/>
        <dsp:cNvSpPr/>
      </dsp:nvSpPr>
      <dsp:spPr>
        <a:xfrm rot="11880000">
          <a:off x="3042898" y="2658746"/>
          <a:ext cx="189761" cy="5976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</a:endParaRPr>
        </a:p>
      </dsp:txBody>
      <dsp:txXfrm rot="11880000">
        <a:off x="3042898" y="2658746"/>
        <a:ext cx="189761" cy="597693"/>
      </dsp:txXfrm>
    </dsp:sp>
    <dsp:sp modelId="{13C086EB-99AB-4A4C-9D34-96F52F4D0FF0}">
      <dsp:nvSpPr>
        <dsp:cNvPr id="0" name=""/>
        <dsp:cNvSpPr/>
      </dsp:nvSpPr>
      <dsp:spPr>
        <a:xfrm>
          <a:off x="953849" y="1553013"/>
          <a:ext cx="2058949" cy="20589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высокую надежность</a:t>
          </a:r>
          <a:endParaRPr lang="ru-RU" sz="1200" b="1" kern="1200" dirty="0"/>
        </a:p>
      </dsp:txBody>
      <dsp:txXfrm>
        <a:off x="953849" y="1553013"/>
        <a:ext cx="2058949" cy="20589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0B5428-899C-442C-B142-9C54D5D08B5D}">
      <dsp:nvSpPr>
        <dsp:cNvPr id="0" name=""/>
        <dsp:cNvSpPr/>
      </dsp:nvSpPr>
      <dsp:spPr>
        <a:xfrm>
          <a:off x="3117592" y="2799404"/>
          <a:ext cx="1694433" cy="1694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АРМ</a:t>
          </a:r>
          <a:endParaRPr lang="ru-RU" sz="4000" kern="1200" dirty="0"/>
        </a:p>
      </dsp:txBody>
      <dsp:txXfrm>
        <a:off x="3117592" y="2799404"/>
        <a:ext cx="1694433" cy="1694433"/>
      </dsp:txXfrm>
    </dsp:sp>
    <dsp:sp modelId="{1F8257BE-E6B0-4311-80F4-22C4D662BC5D}">
      <dsp:nvSpPr>
        <dsp:cNvPr id="0" name=""/>
        <dsp:cNvSpPr/>
      </dsp:nvSpPr>
      <dsp:spPr>
        <a:xfrm rot="16200000">
          <a:off x="3862364" y="2355863"/>
          <a:ext cx="204889" cy="512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200000">
        <a:off x="3862364" y="2355863"/>
        <a:ext cx="204889" cy="512095"/>
      </dsp:txXfrm>
    </dsp:sp>
    <dsp:sp modelId="{63837EED-9EB8-4B64-A04A-E49390E1AF2E}">
      <dsp:nvSpPr>
        <dsp:cNvPr id="0" name=""/>
        <dsp:cNvSpPr/>
      </dsp:nvSpPr>
      <dsp:spPr>
        <a:xfrm>
          <a:off x="2613710" y="-289376"/>
          <a:ext cx="2702197" cy="27021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Информационное обеспечение АРМ </a:t>
          </a:r>
          <a:r>
            <a:rPr lang="ru-RU" sz="1500" kern="1200" dirty="0" smtClean="0"/>
            <a:t>ориентируется на конкретную, привычную для пользователя, предметную область.</a:t>
          </a:r>
          <a:endParaRPr lang="ru-RU" sz="1500" kern="1200" dirty="0"/>
        </a:p>
      </dsp:txBody>
      <dsp:txXfrm>
        <a:off x="2613710" y="-289376"/>
        <a:ext cx="2702197" cy="2702197"/>
      </dsp:txXfrm>
    </dsp:sp>
    <dsp:sp modelId="{04F6825A-DEDD-44F1-8B5C-8780C7A144AB}">
      <dsp:nvSpPr>
        <dsp:cNvPr id="0" name=""/>
        <dsp:cNvSpPr/>
      </dsp:nvSpPr>
      <dsp:spPr>
        <a:xfrm rot="1800000">
          <a:off x="4758449" y="3907927"/>
          <a:ext cx="204889" cy="512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800000">
        <a:off x="4758449" y="3907927"/>
        <a:ext cx="204889" cy="512095"/>
      </dsp:txXfrm>
    </dsp:sp>
    <dsp:sp modelId="{1C1BD9A8-6CEF-488A-B7C8-9B34E8F4895F}">
      <dsp:nvSpPr>
        <dsp:cNvPr id="0" name=""/>
        <dsp:cNvSpPr/>
      </dsp:nvSpPr>
      <dsp:spPr>
        <a:xfrm>
          <a:off x="4852298" y="3587971"/>
          <a:ext cx="2702197" cy="27021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Техническое обеспечение АРМ </a:t>
          </a:r>
          <a:r>
            <a:rPr lang="ru-RU" sz="1500" kern="1200" dirty="0" smtClean="0"/>
            <a:t>должно гарантировать высокую надежность технических средств</a:t>
          </a:r>
          <a:endParaRPr lang="ru-RU" sz="1500" kern="1200" dirty="0"/>
        </a:p>
      </dsp:txBody>
      <dsp:txXfrm>
        <a:off x="4852298" y="3587971"/>
        <a:ext cx="2702197" cy="2702197"/>
      </dsp:txXfrm>
    </dsp:sp>
    <dsp:sp modelId="{2EED797D-A46E-41BD-857C-D1D1BA6BB68A}">
      <dsp:nvSpPr>
        <dsp:cNvPr id="0" name=""/>
        <dsp:cNvSpPr/>
      </dsp:nvSpPr>
      <dsp:spPr>
        <a:xfrm rot="9000000">
          <a:off x="2966279" y="3907927"/>
          <a:ext cx="204889" cy="512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9000000">
        <a:off x="2966279" y="3907927"/>
        <a:ext cx="204889" cy="512095"/>
      </dsp:txXfrm>
    </dsp:sp>
    <dsp:sp modelId="{C7AEF571-F3C1-42B0-B61B-10D8C82D44BA}">
      <dsp:nvSpPr>
        <dsp:cNvPr id="0" name=""/>
        <dsp:cNvSpPr/>
      </dsp:nvSpPr>
      <dsp:spPr>
        <a:xfrm>
          <a:off x="375122" y="3587971"/>
          <a:ext cx="2702197" cy="27021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Программное обеспечение </a:t>
          </a:r>
          <a:r>
            <a:rPr lang="ru-RU" sz="1500" kern="1200" dirty="0" smtClean="0"/>
            <a:t>прежде всего ориентируется на профессиональный уровень пользователя</a:t>
          </a:r>
          <a:endParaRPr lang="ru-RU" sz="1500" kern="1200" dirty="0"/>
        </a:p>
      </dsp:txBody>
      <dsp:txXfrm>
        <a:off x="375122" y="3587971"/>
        <a:ext cx="2702197" cy="27021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7C5B2A-E2EC-47AE-B737-B11336020DFB}">
      <dsp:nvSpPr>
        <dsp:cNvPr id="0" name=""/>
        <dsp:cNvSpPr/>
      </dsp:nvSpPr>
      <dsp:spPr>
        <a:xfrm>
          <a:off x="2453259" y="1658321"/>
          <a:ext cx="1790225" cy="17239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АРМ </a:t>
          </a:r>
          <a:r>
            <a:rPr lang="ru-RU" sz="1200" b="0" kern="1200" dirty="0" smtClean="0"/>
            <a:t>специалистов</a:t>
          </a:r>
          <a:endParaRPr lang="ru-RU" sz="1200" b="0" kern="1200" dirty="0"/>
        </a:p>
      </dsp:txBody>
      <dsp:txXfrm>
        <a:off x="2453259" y="1658321"/>
        <a:ext cx="1790225" cy="1723917"/>
      </dsp:txXfrm>
    </dsp:sp>
    <dsp:sp modelId="{03423BAB-3169-4229-9D6B-531C4D5148C8}">
      <dsp:nvSpPr>
        <dsp:cNvPr id="0" name=""/>
        <dsp:cNvSpPr/>
      </dsp:nvSpPr>
      <dsp:spPr>
        <a:xfrm rot="16200000">
          <a:off x="3260546" y="1272451"/>
          <a:ext cx="175651" cy="450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>
            <a:solidFill>
              <a:schemeClr val="bg1"/>
            </a:solidFill>
          </a:endParaRPr>
        </a:p>
      </dsp:txBody>
      <dsp:txXfrm rot="16200000">
        <a:off x="3260546" y="1272451"/>
        <a:ext cx="175651" cy="450264"/>
      </dsp:txXfrm>
    </dsp:sp>
    <dsp:sp modelId="{3A5162A6-4A23-4F6D-A325-AE394DE98406}">
      <dsp:nvSpPr>
        <dsp:cNvPr id="0" name=""/>
        <dsp:cNvSpPr/>
      </dsp:nvSpPr>
      <dsp:spPr>
        <a:xfrm>
          <a:off x="2686218" y="2596"/>
          <a:ext cx="1324307" cy="13243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учителя</a:t>
          </a:r>
          <a:endParaRPr lang="ru-RU" sz="1600" b="0" kern="1200" dirty="0"/>
        </a:p>
      </dsp:txBody>
      <dsp:txXfrm>
        <a:off x="2686218" y="2596"/>
        <a:ext cx="1324307" cy="1324307"/>
      </dsp:txXfrm>
    </dsp:sp>
    <dsp:sp modelId="{695930ED-0239-4813-9A5B-92D9C32DE17E}">
      <dsp:nvSpPr>
        <dsp:cNvPr id="0" name=""/>
        <dsp:cNvSpPr/>
      </dsp:nvSpPr>
      <dsp:spPr>
        <a:xfrm rot="19800000">
          <a:off x="4163652" y="1777488"/>
          <a:ext cx="162662" cy="450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813441"/>
                <a:satOff val="1047"/>
                <a:lumOff val="-1921"/>
                <a:alphaOff val="0"/>
                <a:shade val="51000"/>
                <a:satMod val="130000"/>
              </a:schemeClr>
            </a:gs>
            <a:gs pos="80000">
              <a:schemeClr val="accent2">
                <a:hueOff val="-1813441"/>
                <a:satOff val="1047"/>
                <a:lumOff val="-1921"/>
                <a:alphaOff val="0"/>
                <a:shade val="93000"/>
                <a:satMod val="130000"/>
              </a:schemeClr>
            </a:gs>
            <a:gs pos="100000">
              <a:schemeClr val="accent2">
                <a:hueOff val="-1813441"/>
                <a:satOff val="1047"/>
                <a:lumOff val="-1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>
            <a:solidFill>
              <a:schemeClr val="bg1"/>
            </a:solidFill>
          </a:endParaRPr>
        </a:p>
      </dsp:txBody>
      <dsp:txXfrm rot="19800000">
        <a:off x="4163652" y="1777488"/>
        <a:ext cx="162662" cy="450264"/>
      </dsp:txXfrm>
    </dsp:sp>
    <dsp:sp modelId="{7A98D0D7-5989-41DD-8A53-72C8B587E8CD}">
      <dsp:nvSpPr>
        <dsp:cNvPr id="0" name=""/>
        <dsp:cNvSpPr/>
      </dsp:nvSpPr>
      <dsp:spPr>
        <a:xfrm>
          <a:off x="4293154" y="930361"/>
          <a:ext cx="1324307" cy="1324307"/>
        </a:xfrm>
        <a:prstGeom prst="ellipse">
          <a:avLst/>
        </a:prstGeom>
        <a:gradFill rotWithShape="0">
          <a:gsLst>
            <a:gs pos="0">
              <a:schemeClr val="accent2">
                <a:hueOff val="-1813441"/>
                <a:satOff val="1047"/>
                <a:lumOff val="-1921"/>
                <a:alphaOff val="0"/>
                <a:shade val="51000"/>
                <a:satMod val="130000"/>
              </a:schemeClr>
            </a:gs>
            <a:gs pos="80000">
              <a:schemeClr val="accent2">
                <a:hueOff val="-1813441"/>
                <a:satOff val="1047"/>
                <a:lumOff val="-1921"/>
                <a:alphaOff val="0"/>
                <a:shade val="93000"/>
                <a:satMod val="130000"/>
              </a:schemeClr>
            </a:gs>
            <a:gs pos="100000">
              <a:schemeClr val="accent2">
                <a:hueOff val="-1813441"/>
                <a:satOff val="1047"/>
                <a:lumOff val="-1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электрика</a:t>
          </a:r>
          <a:endParaRPr lang="ru-RU" sz="1400" b="0" kern="1200" dirty="0"/>
        </a:p>
      </dsp:txBody>
      <dsp:txXfrm>
        <a:off x="4293154" y="930361"/>
        <a:ext cx="1324307" cy="1324307"/>
      </dsp:txXfrm>
    </dsp:sp>
    <dsp:sp modelId="{80964DFC-0A2D-4053-9D2F-58257F5600E9}">
      <dsp:nvSpPr>
        <dsp:cNvPr id="0" name=""/>
        <dsp:cNvSpPr/>
      </dsp:nvSpPr>
      <dsp:spPr>
        <a:xfrm rot="1800000">
          <a:off x="4163652" y="2812806"/>
          <a:ext cx="162662" cy="450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626881"/>
                <a:satOff val="2094"/>
                <a:lumOff val="-3843"/>
                <a:alphaOff val="0"/>
                <a:shade val="51000"/>
                <a:satMod val="130000"/>
              </a:schemeClr>
            </a:gs>
            <a:gs pos="80000">
              <a:schemeClr val="accent2">
                <a:hueOff val="-3626881"/>
                <a:satOff val="2094"/>
                <a:lumOff val="-3843"/>
                <a:alphaOff val="0"/>
                <a:shade val="93000"/>
                <a:satMod val="130000"/>
              </a:schemeClr>
            </a:gs>
            <a:gs pos="100000">
              <a:schemeClr val="accent2">
                <a:hueOff val="-3626881"/>
                <a:satOff val="2094"/>
                <a:lumOff val="-3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>
            <a:solidFill>
              <a:schemeClr val="bg1"/>
            </a:solidFill>
          </a:endParaRPr>
        </a:p>
      </dsp:txBody>
      <dsp:txXfrm rot="1800000">
        <a:off x="4163652" y="2812806"/>
        <a:ext cx="162662" cy="450264"/>
      </dsp:txXfrm>
    </dsp:sp>
    <dsp:sp modelId="{41F3F033-D4FB-403C-86B2-15E96EF7FBC5}">
      <dsp:nvSpPr>
        <dsp:cNvPr id="0" name=""/>
        <dsp:cNvSpPr/>
      </dsp:nvSpPr>
      <dsp:spPr>
        <a:xfrm>
          <a:off x="4293154" y="2785891"/>
          <a:ext cx="1324307" cy="1324307"/>
        </a:xfrm>
        <a:prstGeom prst="ellipse">
          <a:avLst/>
        </a:prstGeom>
        <a:gradFill rotWithShape="0">
          <a:gsLst>
            <a:gs pos="0">
              <a:schemeClr val="accent2">
                <a:hueOff val="-3626881"/>
                <a:satOff val="2094"/>
                <a:lumOff val="-3843"/>
                <a:alphaOff val="0"/>
                <a:shade val="51000"/>
                <a:satMod val="130000"/>
              </a:schemeClr>
            </a:gs>
            <a:gs pos="80000">
              <a:schemeClr val="accent2">
                <a:hueOff val="-3626881"/>
                <a:satOff val="2094"/>
                <a:lumOff val="-3843"/>
                <a:alphaOff val="0"/>
                <a:shade val="93000"/>
                <a:satMod val="130000"/>
              </a:schemeClr>
            </a:gs>
            <a:gs pos="100000">
              <a:schemeClr val="accent2">
                <a:hueOff val="-3626881"/>
                <a:satOff val="2094"/>
                <a:lumOff val="-3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/>
            <a:t>оператора ЦПС</a:t>
          </a:r>
          <a:endParaRPr lang="ru-RU" sz="1100" b="0" kern="1200" dirty="0"/>
        </a:p>
      </dsp:txBody>
      <dsp:txXfrm>
        <a:off x="4293154" y="2785891"/>
        <a:ext cx="1324307" cy="1324307"/>
      </dsp:txXfrm>
    </dsp:sp>
    <dsp:sp modelId="{E5F9F02C-0114-404C-A66C-0D26647A938D}">
      <dsp:nvSpPr>
        <dsp:cNvPr id="0" name=""/>
        <dsp:cNvSpPr/>
      </dsp:nvSpPr>
      <dsp:spPr>
        <a:xfrm rot="5400000">
          <a:off x="3260546" y="3317843"/>
          <a:ext cx="175651" cy="450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440322"/>
                <a:satOff val="3142"/>
                <a:lumOff val="-5764"/>
                <a:alphaOff val="0"/>
                <a:shade val="51000"/>
                <a:satMod val="130000"/>
              </a:schemeClr>
            </a:gs>
            <a:gs pos="80000">
              <a:schemeClr val="accent2">
                <a:hueOff val="-5440322"/>
                <a:satOff val="3142"/>
                <a:lumOff val="-5764"/>
                <a:alphaOff val="0"/>
                <a:shade val="93000"/>
                <a:satMod val="130000"/>
              </a:schemeClr>
            </a:gs>
            <a:gs pos="100000">
              <a:schemeClr val="accent2">
                <a:hueOff val="-5440322"/>
                <a:satOff val="3142"/>
                <a:lumOff val="-5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>
            <a:solidFill>
              <a:schemeClr val="bg1"/>
            </a:solidFill>
          </a:endParaRPr>
        </a:p>
      </dsp:txBody>
      <dsp:txXfrm rot="5400000">
        <a:off x="3260546" y="3317843"/>
        <a:ext cx="175651" cy="450264"/>
      </dsp:txXfrm>
    </dsp:sp>
    <dsp:sp modelId="{2161B015-1497-4FCE-9B5C-81EB99357566}">
      <dsp:nvSpPr>
        <dsp:cNvPr id="0" name=""/>
        <dsp:cNvSpPr/>
      </dsp:nvSpPr>
      <dsp:spPr>
        <a:xfrm>
          <a:off x="2686218" y="3713656"/>
          <a:ext cx="1324307" cy="1324307"/>
        </a:xfrm>
        <a:prstGeom prst="ellipse">
          <a:avLst/>
        </a:prstGeom>
        <a:gradFill rotWithShape="0">
          <a:gsLst>
            <a:gs pos="0">
              <a:schemeClr val="accent2">
                <a:hueOff val="-5440322"/>
                <a:satOff val="3142"/>
                <a:lumOff val="-5764"/>
                <a:alphaOff val="0"/>
                <a:shade val="51000"/>
                <a:satMod val="130000"/>
              </a:schemeClr>
            </a:gs>
            <a:gs pos="80000">
              <a:schemeClr val="accent2">
                <a:hueOff val="-5440322"/>
                <a:satOff val="3142"/>
                <a:lumOff val="-5764"/>
                <a:alphaOff val="0"/>
                <a:shade val="93000"/>
                <a:satMod val="130000"/>
              </a:schemeClr>
            </a:gs>
            <a:gs pos="100000">
              <a:schemeClr val="accent2">
                <a:hueOff val="-5440322"/>
                <a:satOff val="3142"/>
                <a:lumOff val="-5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кассира</a:t>
          </a:r>
          <a:endParaRPr lang="ru-RU" sz="1600" b="0" kern="1200" dirty="0"/>
        </a:p>
      </dsp:txBody>
      <dsp:txXfrm>
        <a:off x="2686218" y="3713656"/>
        <a:ext cx="1324307" cy="1324307"/>
      </dsp:txXfrm>
    </dsp:sp>
    <dsp:sp modelId="{611F5869-7B0C-4C46-8D99-04DB2B327D50}">
      <dsp:nvSpPr>
        <dsp:cNvPr id="0" name=""/>
        <dsp:cNvSpPr/>
      </dsp:nvSpPr>
      <dsp:spPr>
        <a:xfrm rot="9000000">
          <a:off x="2370429" y="2812806"/>
          <a:ext cx="162662" cy="450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53762"/>
                <a:satOff val="4189"/>
                <a:lumOff val="-7686"/>
                <a:alphaOff val="0"/>
                <a:shade val="51000"/>
                <a:satMod val="130000"/>
              </a:schemeClr>
            </a:gs>
            <a:gs pos="80000">
              <a:schemeClr val="accent2">
                <a:hueOff val="-7253762"/>
                <a:satOff val="4189"/>
                <a:lumOff val="-7686"/>
                <a:alphaOff val="0"/>
                <a:shade val="93000"/>
                <a:satMod val="130000"/>
              </a:schemeClr>
            </a:gs>
            <a:gs pos="100000">
              <a:schemeClr val="accent2">
                <a:hueOff val="-7253762"/>
                <a:satOff val="4189"/>
                <a:lumOff val="-7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>
            <a:solidFill>
              <a:schemeClr val="bg1"/>
            </a:solidFill>
          </a:endParaRPr>
        </a:p>
      </dsp:txBody>
      <dsp:txXfrm rot="9000000">
        <a:off x="2370429" y="2812806"/>
        <a:ext cx="162662" cy="450264"/>
      </dsp:txXfrm>
    </dsp:sp>
    <dsp:sp modelId="{9056033F-B917-48BD-96DB-CDDDC9735B08}">
      <dsp:nvSpPr>
        <dsp:cNvPr id="0" name=""/>
        <dsp:cNvSpPr/>
      </dsp:nvSpPr>
      <dsp:spPr>
        <a:xfrm>
          <a:off x="1079282" y="2785891"/>
          <a:ext cx="1324307" cy="1324307"/>
        </a:xfrm>
        <a:prstGeom prst="ellipse">
          <a:avLst/>
        </a:prstGeom>
        <a:gradFill rotWithShape="0">
          <a:gsLst>
            <a:gs pos="0">
              <a:schemeClr val="accent2">
                <a:hueOff val="-7253762"/>
                <a:satOff val="4189"/>
                <a:lumOff val="-7686"/>
                <a:alphaOff val="0"/>
                <a:shade val="51000"/>
                <a:satMod val="130000"/>
              </a:schemeClr>
            </a:gs>
            <a:gs pos="80000">
              <a:schemeClr val="accent2">
                <a:hueOff val="-7253762"/>
                <a:satOff val="4189"/>
                <a:lumOff val="-7686"/>
                <a:alphaOff val="0"/>
                <a:shade val="93000"/>
                <a:satMod val="130000"/>
              </a:schemeClr>
            </a:gs>
            <a:gs pos="100000">
              <a:schemeClr val="accent2">
                <a:hueOff val="-7253762"/>
                <a:satOff val="4189"/>
                <a:lumOff val="-7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 smtClean="0"/>
            <a:t>автомеханика</a:t>
          </a:r>
          <a:endParaRPr lang="ru-RU" sz="1050" b="0" kern="1200" dirty="0"/>
        </a:p>
      </dsp:txBody>
      <dsp:txXfrm>
        <a:off x="1079282" y="2785891"/>
        <a:ext cx="1324307" cy="1324307"/>
      </dsp:txXfrm>
    </dsp:sp>
    <dsp:sp modelId="{75FF24E9-239B-4138-AB5D-95DADFEC48A7}">
      <dsp:nvSpPr>
        <dsp:cNvPr id="0" name=""/>
        <dsp:cNvSpPr/>
      </dsp:nvSpPr>
      <dsp:spPr>
        <a:xfrm rot="12600000">
          <a:off x="2370429" y="1777488"/>
          <a:ext cx="162662" cy="450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2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>
            <a:solidFill>
              <a:schemeClr val="bg1"/>
            </a:solidFill>
          </a:endParaRPr>
        </a:p>
      </dsp:txBody>
      <dsp:txXfrm rot="12600000">
        <a:off x="2370429" y="1777488"/>
        <a:ext cx="162662" cy="450264"/>
      </dsp:txXfrm>
    </dsp:sp>
    <dsp:sp modelId="{60EEF2EF-E3FB-4E5C-AACC-60378CFC78A9}">
      <dsp:nvSpPr>
        <dsp:cNvPr id="0" name=""/>
        <dsp:cNvSpPr/>
      </dsp:nvSpPr>
      <dsp:spPr>
        <a:xfrm>
          <a:off x="1079282" y="930361"/>
          <a:ext cx="1324307" cy="1324307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2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врача</a:t>
          </a:r>
          <a:endParaRPr lang="ru-RU" sz="1600" b="0" kern="1200" dirty="0"/>
        </a:p>
      </dsp:txBody>
      <dsp:txXfrm>
        <a:off x="1079282" y="930361"/>
        <a:ext cx="1324307" cy="1324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1302DE-2662-4F66-80FB-07ECDB0907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89F7CC-46C0-41C6-897D-1017B2B4083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7E302B6-A57E-4E3A-A8B8-7CEABDE9C6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3EDAA-FF30-4562-B8E6-1CB80F39C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B26D0-4A29-4D4C-A31D-A848EC8820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FE050-D4DC-4DAD-B88A-74528D88D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4DE1E-02DC-49C1-982D-95F9441681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E6CC-A9F0-4290-B7A4-EA6B333337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31BEB-9399-4075-B715-E770B177BD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6DB5D-ED05-4EC8-A227-3774D057BC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7C4E2-261F-4374-9C49-57AE81A190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1BD80-FF67-4CCF-B323-1B43E167C9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F3C7-BAE6-474E-B1C6-7F15CB2ABF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BF28A37-1EC5-47B5-97E6-D40270593DC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5.xml"/><Relationship Id="rId5" Type="http://schemas.openxmlformats.org/officeDocument/2006/relationships/image" Target="../media/image6.gif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8001056" cy="192882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Автоматизированное 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рабочее  место (АРМ)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66"/>
                </a:solidFill>
              </a:rPr>
              <a:t>Компьютерная программа </a:t>
            </a:r>
            <a:r>
              <a:rPr lang="ru-RU" dirty="0" smtClean="0">
                <a:solidFill>
                  <a:srgbClr val="FF0000"/>
                </a:solidFill>
              </a:rPr>
              <a:t>EWB 5.12 </a:t>
            </a:r>
            <a:r>
              <a:rPr lang="ru-RU" dirty="0" smtClean="0">
                <a:solidFill>
                  <a:srgbClr val="000066"/>
                </a:solidFill>
              </a:rPr>
              <a:t>(современное название </a:t>
            </a:r>
            <a:r>
              <a:rPr lang="ru-RU" dirty="0" err="1" smtClean="0">
                <a:solidFill>
                  <a:srgbClr val="000066"/>
                </a:solidFill>
              </a:rPr>
              <a:t>Multisim</a:t>
            </a:r>
            <a:r>
              <a:rPr lang="ru-RU" dirty="0" smtClean="0">
                <a:solidFill>
                  <a:srgbClr val="000066"/>
                </a:solidFill>
              </a:rPr>
              <a:t>) предназначена для проектирования аналоговых и цифровых электронных схем.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2530" name="Picture 2" descr="http://hi-intel.ru/803/img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09600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85723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Элементы электронных схем сгруппированы по категориям.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1506" name="Picture 2" descr="http://hi-intel.ru/803/img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789" y="1643050"/>
            <a:ext cx="725711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i-intel.ru/803/img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928934"/>
            <a:ext cx="3533775" cy="1323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232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Группа "Источники":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500306"/>
            <a:ext cx="326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Группа "Базовые элементы":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0486" name="Picture 6" descr="http://hi-intel.ru/803/img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14391"/>
            <a:ext cx="3810000" cy="1371601"/>
          </a:xfrm>
          <a:prstGeom prst="rect">
            <a:avLst/>
          </a:prstGeom>
          <a:noFill/>
        </p:spPr>
      </p:pic>
      <p:pic>
        <p:nvPicPr>
          <p:cNvPr id="20488" name="Picture 8" descr="http://hi-intel.ru/803/img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286388"/>
            <a:ext cx="2600325" cy="9620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4786322"/>
            <a:ext cx="198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Группа "Диоды": </a:t>
            </a: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22 из 3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32423"/>
            <a:ext cx="7918786" cy="5754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46 из 3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29618" cy="597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pcweek.ru/images/pcweek/archive/8002_963817251_3.rtf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143932" cy="6080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Plan 7.0.0.1 Ru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857232"/>
            <a:ext cx="4048125" cy="4019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500063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FF0000"/>
                </a:solidFill>
              </a:rPr>
              <a:t>sPlan</a:t>
            </a:r>
            <a:r>
              <a:rPr lang="ru-RU" dirty="0" smtClean="0"/>
              <a:t> – удобный инструмент для черчения электронных схем. В программе заложены практически все функции, необходимые инженеру и простому пользователю для создания качественного чертежа или электронной схемы. Одно из преимуществ — малый размер.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500042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Графический редактор </a:t>
            </a:r>
            <a:r>
              <a:rPr lang="ru-RU" dirty="0" err="1" smtClean="0">
                <a:solidFill>
                  <a:srgbClr val="FF0000"/>
                </a:solidFill>
              </a:rPr>
              <a:t>sPlan</a:t>
            </a:r>
            <a:r>
              <a:rPr lang="ru-RU" dirty="0" smtClean="0">
                <a:solidFill>
                  <a:srgbClr val="000066"/>
                </a:solidFill>
              </a:rPr>
              <a:t>, разработан немецкой компанией ABACOM специально для создания технических чертежей. 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5362" name="Picture 2" descr="http://chem-otkrit.ru/littlescreenshot/s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60693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57166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66"/>
                </a:solidFill>
              </a:rPr>
              <a:t>Основной функцией </a:t>
            </a:r>
            <a:r>
              <a:rPr lang="ru-RU" dirty="0" err="1" smtClean="0">
                <a:solidFill>
                  <a:srgbClr val="000066"/>
                </a:solidFill>
              </a:rPr>
              <a:t>sPlan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является проектирование электронных схем. Специально для этой цели разработчиками создана огромная база геометрических шаблонов – графических обозначений электронных компонентов. </a:t>
            </a:r>
          </a:p>
        </p:txBody>
      </p:sp>
      <p:pic>
        <p:nvPicPr>
          <p:cNvPr id="63490" name="Picture 2" descr="http://www.elektro-mehanik.ucoz.ua/fail_sait/dizain/sPlan/m_splan_60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733148" cy="4302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3 из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2643206" cy="19343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714488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DIALux</a:t>
            </a:r>
            <a:r>
              <a:rPr lang="ru-RU" dirty="0">
                <a:solidFill>
                  <a:srgbClr val="000066"/>
                </a:solidFill>
              </a:rPr>
              <a:t> — это программный комплекс с возможностью фотореалистичной </a:t>
            </a:r>
            <a:r>
              <a:rPr lang="ru-RU" dirty="0" smtClean="0">
                <a:solidFill>
                  <a:srgbClr val="000066"/>
                </a:solidFill>
              </a:rPr>
              <a:t>визуализации.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3314" name="Picture 2" descr="laptop_with_dialux_screenshot copy (550x317, 132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5858480" cy="337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85728"/>
          <a:ext cx="871543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5815B6-6B8F-4727-9EAC-0E2D759F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A5815B6-6B8F-4727-9EAC-0E2D759F7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220AC7-CA1B-4175-BB32-7EF61A13E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56220AC7-CA1B-4175-BB32-7EF61A13E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F29B6-D192-47C9-870B-915F5A9FB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5ADF29B6-D192-47C9-870B-915F5A9FB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64B20C-0005-41BE-BCFA-C03033926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A364B20C-0005-41BE-BCFA-C03033926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813DC1-BF19-4FEC-8E41-ECDE526D6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95813DC1-BF19-4FEC-8E41-ECDE526D6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9160EF-ACCF-45ED-BE89-197EA0FAC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B09160EF-ACCF-45ED-BE89-197EA0FAC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62671-D20E-462C-BB11-8FF7BCDFC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F362671-D20E-462C-BB11-8FF7BCDFC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Программа для автоматического заполнения наряда-допуска на работу в электроустанов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2071702" cy="2361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2928934"/>
            <a:ext cx="4929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Наряд-минута</a:t>
            </a:r>
            <a:r>
              <a:rPr lang="ru-RU" dirty="0" smtClean="0">
                <a:solidFill>
                  <a:srgbClr val="000066"/>
                </a:solidFill>
              </a:rPr>
              <a:t> - программа для автоматического заполнения наряда-допуска на работу в электроустановках.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В программе реализована удобная система списков </a:t>
            </a:r>
            <a:r>
              <a:rPr lang="ru-RU" dirty="0" err="1" smtClean="0">
                <a:solidFill>
                  <a:srgbClr val="000066"/>
                </a:solidFill>
              </a:rPr>
              <a:t>автозаполнения</a:t>
            </a:r>
            <a:r>
              <a:rPr lang="ru-RU" dirty="0" smtClean="0">
                <a:solidFill>
                  <a:srgbClr val="000066"/>
                </a:solidFill>
              </a:rPr>
              <a:t>, что позволяет сократить время написания наряда буквально до минуты, избавляет от однообразной рутинной работы, а также сводит к минимуму возможность ошибок.</a:t>
            </a: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</a:rPr>
              <a:t>Принцип работы программы состоит в том, что постоянно используемые при заполнении наряда данные группируются в справочники и могут быть быстро доступны.</a:t>
            </a:r>
          </a:p>
        </p:txBody>
      </p:sp>
      <p:pic>
        <p:nvPicPr>
          <p:cNvPr id="10242" name="Picture 2" descr="http://naryad-minuta.com/img/bigsho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315184" cy="5246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скриншот Наряд-минута 3.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62000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1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Электрик 6.5 </a:t>
            </a:r>
            <a:r>
              <a:rPr lang="ru-RU" b="1" dirty="0" smtClean="0">
                <a:solidFill>
                  <a:srgbClr val="002060"/>
                </a:solidFill>
              </a:rPr>
              <a:t>- бесплатная программа для электриков и проектировщиков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Программа предназначена для расчета электрических нагрузок, потерь напряжения, освещения, токов короткого замыкания и множества других необходимых параметров электрической цепи.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6250" t="6836" r="6592" b="7226"/>
          <a:stretch>
            <a:fillRect/>
          </a:stretch>
        </p:blipFill>
        <p:spPr bwMode="auto">
          <a:xfrm>
            <a:off x="1500166" y="2143116"/>
            <a:ext cx="598940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97" t="6836" r="6250" b="6250"/>
          <a:stretch>
            <a:fillRect/>
          </a:stretch>
        </p:blipFill>
        <p:spPr bwMode="auto">
          <a:xfrm>
            <a:off x="71406" y="142852"/>
            <a:ext cx="892971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ivetsochi.ru/uploads/images/00/76/15/2013/07/10/0e98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550" y="0"/>
            <a:ext cx="918155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714488"/>
            <a:ext cx="5286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Домашнее задание: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Подготовить реферат по теме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«Автоматизированное рабочее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место электрика»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906494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Автоматизированное рабочее место (АРМ)</a:t>
            </a:r>
            <a:r>
              <a:rPr lang="ru-RU" sz="2400" b="1" i="1" dirty="0" smtClean="0">
                <a:solidFill>
                  <a:srgbClr val="000066"/>
                </a:solidFill>
              </a:rPr>
              <a:t> </a:t>
            </a:r>
            <a:r>
              <a:rPr lang="ru-RU" sz="2400" dirty="0" smtClean="0">
                <a:solidFill>
                  <a:srgbClr val="000066"/>
                </a:solidFill>
              </a:rPr>
              <a:t>определяется как совокупность </a:t>
            </a:r>
            <a:r>
              <a:rPr lang="ru-RU" sz="2400" dirty="0" err="1" smtClean="0">
                <a:solidFill>
                  <a:srgbClr val="000066"/>
                </a:solidFill>
              </a:rPr>
              <a:t>информационно-программно-технических</a:t>
            </a:r>
            <a:r>
              <a:rPr lang="ru-RU" sz="2400" dirty="0" smtClean="0">
                <a:solidFill>
                  <a:srgbClr val="000066"/>
                </a:solidFill>
              </a:rPr>
              <a:t> ресурсов, обеспечивающую конечному пользователю обработку данных и автоматизацию управленческих функций в конкретной предметной области.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142852"/>
          <a:ext cx="9001156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94D84-E294-41CE-8B22-778739F59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B094D84-E294-41CE-8B22-778739F59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B876F7-4F94-4F40-ADA5-C9142F5A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CCB876F7-4F94-4F40-ADA5-C9142F5A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788F1D-DA7A-4C9F-956A-93891D7BE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9A788F1D-DA7A-4C9F-956A-93891D7BE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68241-7E6B-4B80-808A-19926287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9F668241-7E6B-4B80-808A-19926287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644A51-C273-4981-B50D-20EC7338A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49644A51-C273-4981-B50D-20EC7338A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A9A0BE-E628-40BF-B197-D1971E447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64A9A0BE-E628-40BF-B197-D1971E447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3962B3-9C62-4C86-97B1-2C23B83DC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FF3962B3-9C62-4C86-97B1-2C23B83DC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B6887A-F53D-42EB-860C-85DE57739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9EB6887A-F53D-42EB-860C-85DE57739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C62E1C-5D6F-40FD-A65A-121C697F3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7EC62E1C-5D6F-40FD-A65A-121C697F3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6AE03-8685-4F03-8DD5-25560701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16D6AE03-8685-4F03-8DD5-25560701E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7BA22-2F69-44CC-A375-4817202BB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76F7BA22-2F69-44CC-A375-4817202BB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EDC0B-5A42-4D34-B34E-D6CAF5066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46BEDC0B-5A42-4D34-B34E-D6CAF5066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CF292E-185F-43F6-9D61-0D1ED0D43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0DCF292E-185F-43F6-9D61-0D1ED0D43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D9A985-53EA-44B7-A44F-4C7D581CD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4ED9A985-53EA-44B7-A44F-4C7D581CD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C5EF33-12C4-4126-9ADB-28DE75EC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6BC5EF33-12C4-4126-9ADB-28DE75EC2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4EB09-1CBE-4DC3-AA2D-96321C03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EA74EB09-1CBE-4DC3-AA2D-96321C030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87EF2-A125-453D-947D-C83464495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C0287EF2-A125-453D-947D-C83464495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285728"/>
          <a:ext cx="864399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C03498-868C-45E6-8EFD-EDE78AAE6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CC03498-868C-45E6-8EFD-EDE78AAE6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B0AE3-4A42-42CA-8826-F3C566978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AADB0AE3-4A42-42CA-8826-F3C566978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023FE-6528-4C4B-A3C5-347DB7B0B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1F4023FE-6528-4C4B-A3C5-347DB7B0B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99E4E-CD1A-4299-97CE-8A582BA16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C7499E4E-CD1A-4299-97CE-8A582BA16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C45B73-FA25-4856-89B9-7820B78AE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32C45B73-FA25-4856-89B9-7820B78AE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9AA4E3-7E6C-4428-9BBE-18061BA7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459AA4E3-7E6C-4428-9BBE-18061BA7D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AD3B41-5888-4253-B1D1-80191B1BA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1BAD3B41-5888-4253-B1D1-80191B1BA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DE2C1D-C9A3-4F3E-AB72-DFB735831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BADE2C1D-C9A3-4F3E-AB72-DFB735831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7AA4CA-60F1-42EE-9093-943265565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E57AA4CA-60F1-42EE-9093-943265565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B32196-485F-4911-B1C9-0AB053873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F2B32196-485F-4911-B1C9-0AB053873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C086EB-99AB-4A4C-9D34-96F52F4D0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3C086EB-99AB-4A4C-9D34-96F52F4D0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71472" y="428604"/>
          <a:ext cx="79296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B5428-899C-442C-B142-9C54D5D08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A0B5428-899C-442C-B142-9C54D5D08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8257BE-E6B0-4311-80F4-22C4D662B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1F8257BE-E6B0-4311-80F4-22C4D662B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37EED-9EB8-4B64-A04A-E49390E1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3837EED-9EB8-4B64-A04A-E49390E1A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6825A-DEDD-44F1-8B5C-8780C7A14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04F6825A-DEDD-44F1-8B5C-8780C7A14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1BD9A8-6CEF-488A-B7C8-9B34E8F48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1C1BD9A8-6CEF-488A-B7C8-9B34E8F48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ED797D-A46E-41BD-857C-D1D1BA6B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2EED797D-A46E-41BD-857C-D1D1BA6B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EF571-F3C1-42B0-B61B-10D8C82D4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7AEF571-F3C1-42B0-B61B-10D8C82D4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рограмма для автоматического заполнения наряда-допуска на работу в электроустанов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714356"/>
            <a:ext cx="1445053" cy="1647362"/>
          </a:xfrm>
          <a:prstGeom prst="rect">
            <a:avLst/>
          </a:prstGeom>
          <a:noFill/>
        </p:spPr>
      </p:pic>
      <p:pic>
        <p:nvPicPr>
          <p:cNvPr id="1034" name="Picture 10" descr="http://im3-tub-ru.yandex.net/i?id=4666586c400c8d233605790c52b22b25-38-144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4797" y="142852"/>
            <a:ext cx="2502585" cy="2286016"/>
          </a:xfrm>
          <a:prstGeom prst="rect">
            <a:avLst/>
          </a:prstGeom>
          <a:noFill/>
        </p:spPr>
      </p:pic>
      <p:pic>
        <p:nvPicPr>
          <p:cNvPr id="1026" name="Picture 2" descr="http://www.labsnab.ru/upload/iblock/9f5/val-system%20vacenta%20co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357166"/>
            <a:ext cx="2860309" cy="2928958"/>
          </a:xfrm>
          <a:prstGeom prst="rect">
            <a:avLst/>
          </a:prstGeom>
          <a:noFill/>
        </p:spPr>
      </p:pic>
      <p:pic>
        <p:nvPicPr>
          <p:cNvPr id="8" name="Picture 13" descr="http://www.rusbg.com/finance/images/stories/2013/avtomatizacia-magazina-pos-termin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14818"/>
            <a:ext cx="3816424" cy="2724908"/>
          </a:xfrm>
          <a:prstGeom prst="rect">
            <a:avLst/>
          </a:prstGeom>
          <a:noFill/>
        </p:spPr>
      </p:pic>
      <p:pic>
        <p:nvPicPr>
          <p:cNvPr id="7" name="Picture 11" descr="http://www.spravka13.ru/assets/images/products/88cce8880ff5050c-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857628"/>
            <a:ext cx="2724186" cy="2362012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372200" y="4146321"/>
            <a:ext cx="252028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ЦПС Западно-Могутлорского месторожде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780928"/>
            <a:ext cx="2688299" cy="2016224"/>
          </a:xfrm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/>
        </p:nvGraphicFramePr>
        <p:xfrm>
          <a:off x="1447156" y="745894"/>
          <a:ext cx="66967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97C5B2A-E2EC-47AE-B737-B1133602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C97C5B2A-E2EC-47AE-B737-B11336020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3423BAB-3169-4229-9D6B-531C4D514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graphicEl>
                                              <a:dgm id="{03423BAB-3169-4229-9D6B-531C4D514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A5162A6-4A23-4F6D-A325-AE394DE98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graphicEl>
                                              <a:dgm id="{3A5162A6-4A23-4F6D-A325-AE394DE98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95930ED-0239-4813-9A5B-92D9C32DE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graphicEl>
                                              <a:dgm id="{695930ED-0239-4813-9A5B-92D9C32DE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A98D0D7-5989-41DD-8A53-72C8B587E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graphicEl>
                                              <a:dgm id="{7A98D0D7-5989-41DD-8A53-72C8B587E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964DFC-0A2D-4053-9D2F-58257F560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graphicEl>
                                              <a:dgm id="{80964DFC-0A2D-4053-9D2F-58257F560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1F3F033-D4FB-403C-86B2-15E96EF7F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graphicEl>
                                              <a:dgm id="{41F3F033-D4FB-403C-86B2-15E96EF7F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5F9F02C-0114-404C-A66C-0D26647A9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graphicEl>
                                              <a:dgm id="{E5F9F02C-0114-404C-A66C-0D26647A9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161B015-1497-4FCE-9B5C-81EB99357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graphicEl>
                                              <a:dgm id="{2161B015-1497-4FCE-9B5C-81EB99357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11F5869-7B0C-4C46-8D99-04DB2B327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graphicEl>
                                              <a:dgm id="{611F5869-7B0C-4C46-8D99-04DB2B327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056033F-B917-48BD-96DB-CDDDC9735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graphicEl>
                                              <a:dgm id="{9056033F-B917-48BD-96DB-CDDDC9735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5FF24E9-239B-4138-AB5D-95DADFEC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>
                                            <p:graphicEl>
                                              <a:dgm id="{75FF24E9-239B-4138-AB5D-95DADFEC4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0EEF2EF-E3FB-4E5C-AACC-60378CFC7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>
                                            <p:graphicEl>
                                              <a:dgm id="{60EEF2EF-E3FB-4E5C-AACC-60378CFC7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2428868"/>
            <a:ext cx="8001056" cy="19288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Бесплатные программы для электриков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12 из 3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435632" cy="37480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tom design templat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332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Blue atom design template</vt:lpstr>
      <vt:lpstr>Автоматизированное  рабочее  место (АРМ) специалиста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Manager/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Автоматизированное  рабочее  место (АРМ) специалиста</dc:title>
  <dc:subject/>
  <dc:creator>***</dc:creator>
  <cp:keywords/>
  <dc:description/>
  <cp:lastModifiedBy>Lex</cp:lastModifiedBy>
  <cp:revision>68</cp:revision>
  <dcterms:created xsi:type="dcterms:W3CDTF">2012-02-13T09:20:45Z</dcterms:created>
  <dcterms:modified xsi:type="dcterms:W3CDTF">2015-01-31T10:43:41Z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