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4" r:id="rId19"/>
    <p:sldId id="273" r:id="rId20"/>
    <p:sldId id="275" r:id="rId21"/>
    <p:sldId id="276" r:id="rId22"/>
    <p:sldId id="277" r:id="rId23"/>
    <p:sldId id="278" r:id="rId24"/>
    <p:sldId id="279" r:id="rId2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4" d="100"/>
          <a:sy n="64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FD69B-C9C1-45BC-B38F-2E4CBE464E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7076-95C1-4774-A7DE-D89DB2037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FD69B-C9C1-45BC-B38F-2E4CBE464E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7076-95C1-4774-A7DE-D89DB2037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FD69B-C9C1-45BC-B38F-2E4CBE464E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7076-95C1-4774-A7DE-D89DB2037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FD69B-C9C1-45BC-B38F-2E4CBE464E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7076-95C1-4774-A7DE-D89DB2037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FD69B-C9C1-45BC-B38F-2E4CBE464E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7076-95C1-4774-A7DE-D89DB2037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FD69B-C9C1-45BC-B38F-2E4CBE464E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7076-95C1-4774-A7DE-D89DB2037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FD69B-C9C1-45BC-B38F-2E4CBE464E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7076-95C1-4774-A7DE-D89DB2037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FD69B-C9C1-45BC-B38F-2E4CBE464E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7076-95C1-4774-A7DE-D89DB2037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FD69B-C9C1-45BC-B38F-2E4CBE464E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7076-95C1-4774-A7DE-D89DB2037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FD69B-C9C1-45BC-B38F-2E4CBE464E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7076-95C1-4774-A7DE-D89DB2037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3FFD69B-C9C1-45BC-B38F-2E4CBE464E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5D7076-95C1-4774-A7DE-D89DB2037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3FFD69B-C9C1-45BC-B38F-2E4CBE464E12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5D7076-95C1-4774-A7DE-D89DB2037DD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4;&#1090;&#1082;&#1088;&#1099;&#1090;&#1099;&#1081;%20&#1091;&#1088;&#1086;&#1082;\&#1055;&#1088;&#1080;&#1083;&#1086;&#1078;&#1077;&#1085;&#1080;&#1077;\&#1055;&#1088;&#1080;&#1083;&#1086;&#1078;&#1077;&#1085;&#1080;&#1077;%206.mp3" TargetMode="External"/><Relationship Id="rId4" Type="http://schemas.openxmlformats.org/officeDocument/2006/relationships/image" Target="../media/image11.pn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gif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4;&#1090;&#1082;&#1088;&#1099;&#1090;&#1099;&#1081;%20&#1091;&#1088;&#1086;&#1082;\&#1055;&#1088;&#1080;&#1083;&#1086;&#1078;&#1077;&#1085;&#1080;&#1077;\&#1055;&#1088;&#1080;&#1083;&#1086;&#1078;&#1077;&#1085;&#1080;&#1077;%206.mp3" TargetMode="External"/><Relationship Id="rId4" Type="http://schemas.openxmlformats.org/officeDocument/2006/relationships/image" Target="../media/image11.png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gif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gif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gif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slideLayout" Target="../slideLayouts/slideLayout2.xml"/><Relationship Id="rId1" Type="http://schemas.openxmlformats.org/officeDocument/2006/relationships/video" Target="file:///C:\Users\user\Desktop\&#1054;&#1090;&#1082;&#1088;&#1099;&#1090;&#1099;&#1081;%20&#1091;&#1088;&#1086;&#1082;\&#1055;&#1088;&#1080;&#1083;&#1086;&#1078;&#1077;&#1085;&#1080;&#1077;\&#1055;&#1088;&#1080;&#1083;&#1086;&#1078;&#1077;&#1085;&#1080;&#1077;%205.mp4" TargetMode="Externa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gif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4;&#1090;&#1082;&#1088;&#1099;&#1090;&#1099;&#1081;%20&#1091;&#1088;&#1086;&#1082;\&#1055;&#1088;&#1080;&#1083;&#1086;&#1078;&#1077;&#1085;&#1080;&#1077;\&#1055;&#1088;&#1080;&#1083;&#1086;&#1078;&#1077;&#1085;&#1080;&#1077;%206.mp3" TargetMode="External"/><Relationship Id="rId4" Type="http://schemas.openxmlformats.org/officeDocument/2006/relationships/image" Target="../media/image6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slideLayout" Target="../slideLayouts/slideLayout2.xml"/><Relationship Id="rId1" Type="http://schemas.openxmlformats.org/officeDocument/2006/relationships/audio" Target="file:///C:\Users\user\Desktop\&#1054;&#1090;&#1082;&#1088;&#1099;&#1090;&#1099;&#1081;%20&#1091;&#1088;&#1086;&#1082;\&#1055;&#1088;&#1080;&#1083;&#1086;&#1078;&#1077;&#1085;&#1080;&#1077;\&#1055;&#1088;&#1080;&#1083;&#1086;&#1078;&#1077;&#1085;&#1080;&#1077;%206.mp3" TargetMode="External"/><Relationship Id="rId4" Type="http://schemas.openxmlformats.org/officeDocument/2006/relationships/image" Target="../media/image11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4077072"/>
            <a:ext cx="7772400" cy="1470025"/>
          </a:xfrm>
        </p:spPr>
        <p:txBody>
          <a:bodyPr/>
          <a:lstStyle/>
          <a:p>
            <a:r>
              <a:rPr lang="en-US" dirty="0" smtClean="0"/>
              <a:t>Santa`s magic word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19672" y="5517232"/>
            <a:ext cx="5792688" cy="985664"/>
          </a:xfrm>
        </p:spPr>
        <p:txBody>
          <a:bodyPr>
            <a:normAutofit fontScale="85000" lnSpcReduction="10000"/>
          </a:bodyPr>
          <a:lstStyle/>
          <a:p>
            <a:r>
              <a:rPr lang="ru-RU" dirty="0" smtClean="0"/>
              <a:t>Урок английского языка для 3 класса</a:t>
            </a:r>
          </a:p>
          <a:p>
            <a:r>
              <a:rPr lang="ru-RU" dirty="0" smtClean="0"/>
              <a:t>Учитель: Покусаева В.Н.</a:t>
            </a:r>
            <a:endParaRPr lang="ru-RU" dirty="0"/>
          </a:p>
        </p:txBody>
      </p:sp>
      <p:pic>
        <p:nvPicPr>
          <p:cNvPr id="4" name="Рисунок 3" descr="51536335_bestgif_narod_ru_10256.gif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059832" y="404664"/>
            <a:ext cx="3168352" cy="403244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Help me! I can not open my present!</a:t>
            </a:r>
            <a:endParaRPr lang="ru-RU" dirty="0"/>
          </a:p>
        </p:txBody>
      </p:sp>
      <p:pic>
        <p:nvPicPr>
          <p:cNvPr id="4" name="Содержимое 3" descr="lady_news_anchor_md_wh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69597" y="2060848"/>
            <a:ext cx="2164846" cy="290089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ымянный2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rcRect b="40550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very much!</a:t>
            </a:r>
            <a:endParaRPr lang="ru-RU" dirty="0"/>
          </a:p>
        </p:txBody>
      </p:sp>
      <p:pic>
        <p:nvPicPr>
          <p:cNvPr id="6" name="Содержимое 5" descr="Pr1_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07904" y="2348880"/>
            <a:ext cx="1512167" cy="1933311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йп аня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Приложение 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Help me! I can not open my present!</a:t>
            </a:r>
            <a:endParaRPr lang="ru-RU" dirty="0"/>
          </a:p>
        </p:txBody>
      </p:sp>
      <p:pic>
        <p:nvPicPr>
          <p:cNvPr id="4" name="Содержимое 3" descr="lady_news_anchor_md_wh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669597" y="2729545"/>
            <a:ext cx="2164846" cy="156349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ымянный3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very much!</a:t>
            </a:r>
            <a:endParaRPr lang="ru-RU" dirty="0"/>
          </a:p>
        </p:txBody>
      </p:sp>
      <p:pic>
        <p:nvPicPr>
          <p:cNvPr id="6" name="Содержимое 5" descr="Pr1_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09156" y="2348880"/>
            <a:ext cx="1309662" cy="1933311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йп Sam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sp>
        <p:nvSpPr>
          <p:cNvPr id="6" name="Прямоугольник 5"/>
          <p:cNvSpPr/>
          <p:nvPr/>
        </p:nvSpPr>
        <p:spPr>
          <a:xfrm>
            <a:off x="3707904" y="2132856"/>
            <a:ext cx="1872208" cy="769441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en-US" sz="4400" b="1" cap="none" spc="0" dirty="0" smtClean="0">
                <a:ln w="10541" cmpd="sng">
                  <a:solidFill>
                    <a:schemeClr val="accent1">
                      <a:shade val="88000"/>
                      <a:satMod val="110000"/>
                    </a:schemeClr>
                  </a:solidFill>
                  <a:prstDash val="solid"/>
                </a:ln>
                <a:solidFill>
                  <a:schemeClr val="bg1"/>
                </a:solidFill>
                <a:effectLst/>
              </a:rPr>
              <a:t>Mike</a:t>
            </a:r>
            <a:endParaRPr lang="ru-RU" sz="4400" b="1" cap="none" spc="0" dirty="0">
              <a:ln w="10541" cmpd="sng">
                <a:solidFill>
                  <a:schemeClr val="accent1">
                    <a:shade val="88000"/>
                    <a:satMod val="110000"/>
                  </a:schemeClr>
                </a:solidFill>
                <a:prstDash val="solid"/>
              </a:ln>
              <a:solidFill>
                <a:schemeClr val="bg1"/>
              </a:solidFill>
              <a:effectLst/>
            </a:endParaRPr>
          </a:p>
        </p:txBody>
      </p:sp>
      <p:pic>
        <p:nvPicPr>
          <p:cNvPr id="5" name="Приложение 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64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audio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Help me! I can not open my present!</a:t>
            </a:r>
            <a:endParaRPr lang="ru-RU" dirty="0"/>
          </a:p>
        </p:txBody>
      </p:sp>
      <p:pic>
        <p:nvPicPr>
          <p:cNvPr id="4" name="Содержимое 3" descr="lady_news_anchor_md_wh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733899" y="2078018"/>
            <a:ext cx="2036241" cy="286655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ымянный4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6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467544" y="332656"/>
            <a:ext cx="8208912" cy="6098742"/>
          </a:xfrm>
        </p:spPr>
      </p:pic>
    </p:spTree>
  </p:cSld>
  <p:clrMapOvr>
    <a:masterClrMapping/>
  </p:clrMapOvr>
  <p:transition>
    <p:newsflash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very much!</a:t>
            </a:r>
            <a:endParaRPr lang="ru-RU" dirty="0"/>
          </a:p>
        </p:txBody>
      </p:sp>
      <p:pic>
        <p:nvPicPr>
          <p:cNvPr id="6" name="Содержимое 5" descr="Pr1_3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809156" y="2606135"/>
            <a:ext cx="1309662" cy="14188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931887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1403648" y="1268760"/>
            <a:ext cx="6298040" cy="4055938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Приложение 5.mp4">
            <a:hlinkClick r:id="" action="ppaction://media"/>
          </p:cNvPr>
          <p:cNvPicPr>
            <a:picLocks noGrp="1" noRot="1" noChangeAspect="1"/>
          </p:cNvPicPr>
          <p:nvPr>
            <p:ph idx="1"/>
            <a:videoFile r:link="rId1"/>
          </p:nvPr>
        </p:nvPicPr>
        <p:blipFill>
          <a:blip r:embed="rId3" cstate="print"/>
          <a:stretch>
            <a:fillRect/>
          </a:stretch>
        </p:blipFill>
        <p:spPr>
          <a:xfrm>
            <a:off x="627901" y="692696"/>
            <a:ext cx="7917743" cy="56166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69110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5"/>
                </p:tgtEl>
              </p:cMediaNode>
            </p:video>
            <p:seq concurrent="1" nextAc="seek">
              <p:cTn id="8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9" fill="hold">
                      <p:stCondLst>
                        <p:cond delay="0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12" dur="1" fill="hold"/>
                                        <p:tgtEl>
                                          <p:spTgt spid="5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842952176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131840" y="1124744"/>
            <a:ext cx="3086100" cy="4438650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Home work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dirty="0" smtClean="0"/>
              <a:t>Придумайте магическое слово и код для него! </a:t>
            </a:r>
            <a:endParaRPr lang="ru-RU" dirty="0"/>
          </a:p>
        </p:txBody>
      </p:sp>
      <p:pic>
        <p:nvPicPr>
          <p:cNvPr id="4" name="Рисунок 3" descr="246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971600" y="2636912"/>
            <a:ext cx="7200800" cy="330172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ымянный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98871" y="0"/>
            <a:ext cx="9242871" cy="6858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04664"/>
            <a:ext cx="8229600" cy="5721499"/>
          </a:xfrm>
        </p:spPr>
        <p:txBody>
          <a:bodyPr/>
          <a:lstStyle/>
          <a:p>
            <a:pPr>
              <a:buNone/>
            </a:pPr>
            <a:r>
              <a:rPr lang="en-US" dirty="0"/>
              <a:t>s</a:t>
            </a:r>
            <a:r>
              <a:rPr lang="en-US" dirty="0" smtClean="0"/>
              <a:t>nowflake</a:t>
            </a:r>
            <a:r>
              <a:rPr lang="ru-RU" dirty="0" smtClean="0"/>
              <a:t> – снежинка</a:t>
            </a:r>
          </a:p>
          <a:p>
            <a:pPr>
              <a:buNone/>
            </a:pPr>
            <a:r>
              <a:rPr lang="en-US" dirty="0" smtClean="0"/>
              <a:t> </a:t>
            </a:r>
            <a:r>
              <a:rPr lang="en-US" dirty="0"/>
              <a:t>snow </a:t>
            </a:r>
            <a:r>
              <a:rPr lang="en-US" dirty="0" smtClean="0"/>
              <a:t>maiden</a:t>
            </a:r>
            <a:r>
              <a:rPr lang="ru-RU" dirty="0" smtClean="0"/>
              <a:t> – снегурочка</a:t>
            </a:r>
            <a:endParaRPr lang="ru-RU" dirty="0"/>
          </a:p>
          <a:p>
            <a:pPr>
              <a:buNone/>
            </a:pPr>
            <a:r>
              <a:rPr lang="en-US" dirty="0" smtClean="0"/>
              <a:t> bonfires</a:t>
            </a:r>
            <a:r>
              <a:rPr lang="ru-RU" dirty="0" smtClean="0"/>
              <a:t> – салют</a:t>
            </a:r>
          </a:p>
          <a:p>
            <a:pPr>
              <a:buNone/>
            </a:pPr>
            <a:r>
              <a:rPr lang="en-US" dirty="0" smtClean="0"/>
              <a:t> sparklers </a:t>
            </a:r>
            <a:r>
              <a:rPr lang="ru-RU" dirty="0" smtClean="0"/>
              <a:t>– бенгальские огни</a:t>
            </a:r>
          </a:p>
          <a:p>
            <a:pPr>
              <a:buNone/>
            </a:pPr>
            <a:r>
              <a:rPr lang="en-US" dirty="0" smtClean="0"/>
              <a:t> garland</a:t>
            </a:r>
            <a:r>
              <a:rPr lang="ru-RU" dirty="0" smtClean="0"/>
              <a:t> – гирлянда</a:t>
            </a:r>
          </a:p>
          <a:p>
            <a:pPr>
              <a:buNone/>
            </a:pPr>
            <a:r>
              <a:rPr lang="en-US" dirty="0" smtClean="0"/>
              <a:t> twinkle</a:t>
            </a:r>
            <a:r>
              <a:rPr lang="ru-RU" dirty="0" smtClean="0"/>
              <a:t> – огонек</a:t>
            </a:r>
          </a:p>
          <a:p>
            <a:pPr>
              <a:buNone/>
            </a:pPr>
            <a:r>
              <a:rPr lang="en-US" dirty="0" smtClean="0"/>
              <a:t> toboggan</a:t>
            </a:r>
            <a:r>
              <a:rPr lang="ru-RU" dirty="0" smtClean="0"/>
              <a:t> – санки</a:t>
            </a:r>
          </a:p>
          <a:p>
            <a:pPr>
              <a:buNone/>
            </a:pPr>
            <a:r>
              <a:rPr lang="en-US" dirty="0" smtClean="0"/>
              <a:t> snowy</a:t>
            </a:r>
            <a:r>
              <a:rPr lang="ru-RU" dirty="0" smtClean="0"/>
              <a:t> – снежно</a:t>
            </a:r>
          </a:p>
          <a:p>
            <a:pPr>
              <a:buNone/>
            </a:pPr>
            <a:r>
              <a:rPr lang="en-US" dirty="0" smtClean="0"/>
              <a:t> snowball</a:t>
            </a:r>
            <a:r>
              <a:rPr lang="en-US" dirty="0"/>
              <a:t>s</a:t>
            </a:r>
            <a:r>
              <a:rPr lang="ru-RU" dirty="0" smtClean="0"/>
              <a:t> - снежки</a:t>
            </a:r>
            <a:endParaRPr lang="ru-RU" dirty="0"/>
          </a:p>
          <a:p>
            <a:pPr>
              <a:buNone/>
            </a:pPr>
            <a:endParaRPr lang="ru-RU" dirty="0"/>
          </a:p>
        </p:txBody>
      </p:sp>
      <p:pic>
        <p:nvPicPr>
          <p:cNvPr id="4" name="Рисунок 3" descr="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796136" y="620688"/>
            <a:ext cx="3096344" cy="4941168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йп jane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Приложение 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6309320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Help me! I can not open my present!</a:t>
            </a:r>
            <a:endParaRPr lang="ru-RU" dirty="0"/>
          </a:p>
        </p:txBody>
      </p:sp>
      <p:pic>
        <p:nvPicPr>
          <p:cNvPr id="4" name="Содержимое 3" descr="lady_news_anchor_md_wh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3059832" y="2060848"/>
            <a:ext cx="3384376" cy="2900894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Безымянный1.pn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-35150" y="0"/>
            <a:ext cx="9179150" cy="6858000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 very much!</a:t>
            </a:r>
            <a:endParaRPr lang="ru-RU" dirty="0"/>
          </a:p>
        </p:txBody>
      </p:sp>
      <p:pic>
        <p:nvPicPr>
          <p:cNvPr id="4" name="Содержимое 3" descr="DOGGIFT.gif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2771800" y="2132856"/>
            <a:ext cx="4066659" cy="2541662"/>
          </a:xfr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скайп Sam.png"/>
          <p:cNvPicPr>
            <a:picLocks noGrp="1" noChangeAspect="1"/>
          </p:cNvPicPr>
          <p:nvPr>
            <p:ph idx="1"/>
          </p:nvPr>
        </p:nvPicPr>
        <p:blipFill>
          <a:blip r:embed="rId3" cstate="print"/>
          <a:stretch>
            <a:fillRect/>
          </a:stretch>
        </p:blipFill>
        <p:spPr>
          <a:xfrm>
            <a:off x="0" y="0"/>
            <a:ext cx="9144000" cy="6858000"/>
          </a:xfrm>
        </p:spPr>
      </p:pic>
      <p:pic>
        <p:nvPicPr>
          <p:cNvPr id="6" name="Приложение 6.mp3">
            <a:hlinkClick r:id="" action="ppaction://media"/>
          </p:cNvPr>
          <p:cNvPicPr>
            <a:picLocks noRot="1" noChangeAspect="1"/>
          </p:cNvPicPr>
          <p:nvPr>
            <a:audioFile r:link="rId1"/>
          </p:nvPr>
        </p:nvPicPr>
        <p:blipFill>
          <a:blip r:embed="rId4" cstate="print"/>
          <a:stretch>
            <a:fillRect/>
          </a:stretch>
        </p:blipFill>
        <p:spPr>
          <a:xfrm>
            <a:off x="539552" y="6237312"/>
            <a:ext cx="304800" cy="304800"/>
          </a:xfrm>
          <a:prstGeom prst="rect">
            <a:avLst/>
          </a:prstGeom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21964" fill="hold"/>
                                        <p:tgtEl>
                                          <p:spTgt spid="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6"/>
                </p:tgtEl>
              </p:cMediaNode>
            </p:audio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156</TotalTime>
  <Words>122</Words>
  <Application>Microsoft Office PowerPoint</Application>
  <PresentationFormat>Экран (4:3)</PresentationFormat>
  <Paragraphs>23</Paragraphs>
  <Slides>24</Slides>
  <Notes>0</Notes>
  <HiddenSlides>0</HiddenSlides>
  <MMClips>5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24</vt:i4>
      </vt:variant>
    </vt:vector>
  </HeadingPairs>
  <TitlesOfParts>
    <vt:vector size="25" baseType="lpstr">
      <vt:lpstr>Тема Office</vt:lpstr>
      <vt:lpstr>Santa`s magic word</vt:lpstr>
      <vt:lpstr>Слайд 2</vt:lpstr>
      <vt:lpstr>Слайд 3</vt:lpstr>
      <vt:lpstr>Слайд 4</vt:lpstr>
      <vt:lpstr>Слайд 5</vt:lpstr>
      <vt:lpstr>Help me! I can not open my present!</vt:lpstr>
      <vt:lpstr>Слайд 7</vt:lpstr>
      <vt:lpstr>Thank you very much!</vt:lpstr>
      <vt:lpstr>Слайд 9</vt:lpstr>
      <vt:lpstr>Help me! I can not open my present!</vt:lpstr>
      <vt:lpstr>Слайд 11</vt:lpstr>
      <vt:lpstr>Thank you very much!</vt:lpstr>
      <vt:lpstr>Слайд 13</vt:lpstr>
      <vt:lpstr>Help me! I can not open my present!</vt:lpstr>
      <vt:lpstr>Слайд 15</vt:lpstr>
      <vt:lpstr>Thank you very much!</vt:lpstr>
      <vt:lpstr>Слайд 17</vt:lpstr>
      <vt:lpstr>Help me! I can not open my present!</vt:lpstr>
      <vt:lpstr>Слайд 19</vt:lpstr>
      <vt:lpstr>Thank you very much!</vt:lpstr>
      <vt:lpstr>Слайд 21</vt:lpstr>
      <vt:lpstr>Слайд 22</vt:lpstr>
      <vt:lpstr>Слайд 23</vt:lpstr>
      <vt:lpstr>Home work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Santa`s magic word</dc:title>
  <dc:creator>user</dc:creator>
  <cp:lastModifiedBy>user</cp:lastModifiedBy>
  <cp:revision>24</cp:revision>
  <dcterms:created xsi:type="dcterms:W3CDTF">2013-12-04T21:17:19Z</dcterms:created>
  <dcterms:modified xsi:type="dcterms:W3CDTF">2015-02-01T21:58:36Z</dcterms:modified>
</cp:coreProperties>
</file>