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A9C"/>
    <a:srgbClr val="74D11F"/>
    <a:srgbClr val="DB15B1"/>
    <a:srgbClr val="D4D917"/>
    <a:srgbClr val="5A0E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1451E-031F-4E5F-A451-C1BB023BCF78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BDAD9-2C99-4F47-8D63-FF4AB4A573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BDAD9-2C99-4F47-8D63-FF4AB4A573A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5F72-AB4D-4318-AC2F-BFCA011B14CF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8C157-D622-4797-89BB-7558C29E4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EFBAA-653F-43D7-9B85-D4D4392B5AA0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1F581-8461-4863-8F4B-29EA393D68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1F3DA-59A7-4411-BE83-E5DA49D0F77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1BE69-5C84-4A43-9F2E-428C11821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038B2-B500-45F2-969D-FC20B049B3D1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53507-F6C6-4A71-83F8-99C7192CB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B9D4-B2AD-4E5B-9F9B-B4C01D066850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D7C1-79D4-47FE-8D50-2A00B28769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4878-577C-40ED-8A32-8CC5AA21256B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18CFE-F525-447F-9C59-5AFD5E05F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FA37-A4B0-478C-8F7D-A2691EA7C01A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8E6D3-076A-4686-98B8-2D34DAA1A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C44A3-30E8-43D6-84BD-A2FABA791125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AEAD-9593-4FC1-97FD-C86B71E48A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D131E-C7EB-4F70-9889-09FDDE554823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C824-EB7E-485E-87D4-7C0F2351E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569C-546F-4339-A854-E00A8F451A4C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AF6A0-F923-4F26-AC13-39E7A1F7F3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F03E4-CB52-4A92-9361-50F09103AD81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46A53-9B1F-466C-9C2E-5061B9CCC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D0940E-2AB0-4C41-81A0-9D9641D56D2D}" type="datetimeFigureOut">
              <a:rPr lang="ru-RU"/>
              <a:pPr>
                <a:defRPr/>
              </a:pPr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8FDA31-098E-449C-8E30-84CAB6990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М.Ю.Лермонтов и Варенька Лопухина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любви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4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Н.Ф.И.</a:t>
            </a:r>
            <a:endParaRPr lang="ru-RU" sz="8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4978896" cy="5085184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любовь крепла постепенно. Ее не сломила даже бурная страсть Лермонтова к Наталье Ивановой (той самой загадочной Н. Ф. И., которой поэт посвятил немало стихотворений). Познакомились они предположительно летом 1830 года. И Лермонтов, слегка призабыв былую привязанность к Вареньке, с головой окунулся в пучину новых страстей. Ему казалось: вот это оно, это все, это счастье...  </a:t>
            </a:r>
            <a:endParaRPr lang="ru-RU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н.ф.иванова.jpg"/>
          <p:cNvPicPr>
            <a:picLocks noChangeAspect="1"/>
          </p:cNvPicPr>
          <p:nvPr/>
        </p:nvPicPr>
        <p:blipFill>
          <a:blip r:embed="rId2" cstate="print"/>
          <a:srcRect l="9129" t="14276" r="13278" b="8518"/>
          <a:stretch>
            <a:fillRect/>
          </a:stretch>
        </p:blipFill>
        <p:spPr>
          <a:xfrm>
            <a:off x="5220072" y="1844824"/>
            <a:ext cx="3672408" cy="4320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580112" y="6381328"/>
            <a:ext cx="30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Федоровна Иванова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Разочарование и новое увлечение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7091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Пережив бурное увлечение Н.Ф.Ивановой, поэт в 1831 году встретился в близкой ему семье Лопухиных с младшей сестрой своего друга Алексея – Варенькой.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7204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2986003" cy="4550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75656" y="6381328"/>
            <a:ext cx="1460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Н.Ф.Иванова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Варенька </a:t>
            </a:r>
            <a:endParaRPr lang="ru-RU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709120"/>
          </a:xfrm>
        </p:spPr>
        <p:txBody>
          <a:bodyPr/>
          <a:lstStyle/>
          <a:p>
            <a:pPr algn="ctr">
              <a:buNone/>
            </a:pPr>
            <a:r>
              <a:rPr lang="ru-RU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воспоминаний Акима </a:t>
            </a:r>
            <a:r>
              <a:rPr lang="ru-RU" sz="2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Шан-Гирея</a:t>
            </a:r>
            <a:r>
              <a:rPr lang="ru-RU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«Будучи студентом, он был страстно влюблен в молоденькую, милую, умную, как день, и в полном смысле восхитительную Варвару Александровну  Лопухину; это была натура пылкая, восторженная, поэтическая и в высшей степени симпатичная. Как теперь помню ее ласковый взгляд и светлую улыбку. Эту любовь Лермонтов пронес через всю свою жизнь».</a:t>
            </a:r>
            <a:endParaRPr lang="ru-RU" sz="2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06127219_4514961_portret_Lopyhinoi.jpg"/>
          <p:cNvPicPr>
            <a:picLocks noChangeAspect="1"/>
          </p:cNvPicPr>
          <p:nvPr/>
        </p:nvPicPr>
        <p:blipFill>
          <a:blip r:embed="rId2" cstate="print"/>
          <a:srcRect l="4382" r="5980"/>
          <a:stretch>
            <a:fillRect/>
          </a:stretch>
        </p:blipFill>
        <p:spPr>
          <a:xfrm>
            <a:off x="467544" y="1988840"/>
            <a:ext cx="3672408" cy="393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Замужество Вареньки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56150529_113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12776"/>
            <a:ext cx="5328592" cy="339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149080"/>
            <a:ext cx="8435280" cy="2348880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Разделенная, но несчастливая любовь Лермонтова осталась в его стихах. Он писал о Вареньке много и всегда помнил её памятью горькой, но светлой, с улыбкой сквозь слёзы, потому что в 1835 году потерял её навсегда. По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настоянию родственников она вышла замуж за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Н.Ф.Бахметева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Нет, не тебя я… люблю</a:t>
            </a:r>
            <a:endParaRPr lang="ru-RU" sz="6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84784"/>
            <a:ext cx="4042792" cy="49971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b="1" dirty="0" smtClean="0">
                <a:solidFill>
                  <a:srgbClr val="048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1841 года в Пятигорске Лермонтов встретит свою кузину Екатерину Григорьевну Быховец.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48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свидетельству близких поэту людей, она была очень похожа на Лопухину. И даже перед самой гибелью, обращаясь к кузине, Лермонтов искренне скажет…</a:t>
            </a:r>
            <a:endParaRPr lang="ru-RU" sz="2400" b="1" dirty="0">
              <a:solidFill>
                <a:srgbClr val="048A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93480208_4497432_bykhov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518611" cy="46158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475656" y="6309320"/>
            <a:ext cx="1517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48A9C"/>
                </a:solidFill>
              </a:rPr>
              <a:t>Е.Г.Быховец</a:t>
            </a:r>
            <a:endParaRPr lang="ru-RU" sz="2000" b="1" dirty="0">
              <a:solidFill>
                <a:srgbClr val="048A9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Несчастливый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брак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6510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Современники утверждали, что Варвара Александровна не была счастлива в браке, тем более что Николай Федорович оказался большим ревнивцем и запретил жене даже упоминать имя поэта.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014-006-Primi-moj-dar-moja-madon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3168352" cy="4358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71600" y="6021288"/>
            <a:ext cx="4456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Эмилия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Драма «Испанцы».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В.А.Лопухина. Рисунок М.Ю.Лермонтова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]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драмы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484784"/>
            <a:ext cx="4114800" cy="53732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2600" b="1" dirty="0" smtClean="0">
                <a:solidFill>
                  <a:srgbClr val="048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Узнав о смерти Михаила Юрьевича Лермонтова, Варвара Александровна, теперь уже Бахметьева, так и </a:t>
            </a:r>
          </a:p>
          <a:p>
            <a:pPr algn="ctr">
              <a:buNone/>
            </a:pPr>
            <a:r>
              <a:rPr lang="ru-RU" sz="2600" b="1" dirty="0" smtClean="0">
                <a:solidFill>
                  <a:srgbClr val="048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не смогла оправиться от удара. Она пережила Лермонтова на 10 лет. Умерла в 1851 году, 36 лет от роду, и похоронена в Малом соборе Донского монастыря.</a:t>
            </a:r>
            <a:endParaRPr lang="ru-RU" sz="2600" b="1" dirty="0">
              <a:solidFill>
                <a:srgbClr val="048A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aa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269561" cy="35440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79512" y="5373216"/>
            <a:ext cx="446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48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М.Лермонтов. Вера – героиня романа</a:t>
            </a:r>
          </a:p>
          <a:p>
            <a:pPr algn="ctr"/>
            <a:r>
              <a:rPr lang="ru-RU" b="1" dirty="0" smtClean="0">
                <a:solidFill>
                  <a:srgbClr val="048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«Княгиня Лиговская» (портрет В.А.Лопухиной).</a:t>
            </a:r>
          </a:p>
          <a:p>
            <a:pPr algn="ctr"/>
            <a:r>
              <a:rPr lang="ru-RU" b="1" dirty="0" smtClean="0">
                <a:solidFill>
                  <a:srgbClr val="048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Бумага, акварель. 1835-1836</a:t>
            </a:r>
            <a:endParaRPr lang="ru-RU" b="1" dirty="0">
              <a:solidFill>
                <a:srgbClr val="048A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 большая драма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короткая жизнь Михаила Юрьевича Лермонтова – одна большая драма. Он жил со смутным воспоминанием чего-то прекрасного, почти божественного, соотнося с этим образом все, что встречалось на жизненном пути, и все отбрасывая прочь… Однако не все.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Неизменная любовь  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lermont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393570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499992" y="2132856"/>
            <a:ext cx="4407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всю свою жизнь поэт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ронес одну-единственную,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неизменную, глубокую любовь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одной женщине.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Любовные адресаты Лермонтова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628800"/>
            <a:ext cx="3888432" cy="4968552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светские встречи, были увлечения, были стихи в альбомы, стихи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посвящениями многим женщинам. Была Анна Столыпина, была Катенька Сушкова…   Он не скрывал их имен. 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93480190_4497432_adresa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5400600" cy="4050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и писал над стихами: 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2240" y="5445224"/>
            <a:ext cx="1954560" cy="576064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Гр.Воронцовой-Дашковой</a:t>
            </a:r>
            <a:endParaRPr lang="ru-RU" sz="1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93480206_4497432_sherbatova.jpg"/>
          <p:cNvPicPr>
            <a:picLocks noChangeAspect="1"/>
          </p:cNvPicPr>
          <p:nvPr/>
        </p:nvPicPr>
        <p:blipFill>
          <a:blip r:embed="rId2" cstate="print">
            <a:grayscl/>
          </a:blip>
          <a:srcRect b="1113"/>
          <a:stretch>
            <a:fillRect/>
          </a:stretch>
        </p:blipFill>
        <p:spPr>
          <a:xfrm>
            <a:off x="251520" y="1772816"/>
            <a:ext cx="2383597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5373216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Кн. Марье Алексеевне Щербатовой </a:t>
            </a:r>
            <a:endParaRPr lang="ru-RU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1020613-952b5c27fd94c2d4.jpg"/>
          <p:cNvPicPr>
            <a:picLocks noChangeAspect="1"/>
          </p:cNvPicPr>
          <p:nvPr/>
        </p:nvPicPr>
        <p:blipFill>
          <a:blip r:embed="rId3" cstate="print">
            <a:lum bright="-20000" contrast="20000"/>
          </a:blip>
          <a:stretch>
            <a:fillRect/>
          </a:stretch>
        </p:blipFill>
        <p:spPr>
          <a:xfrm>
            <a:off x="3347864" y="1772816"/>
            <a:ext cx="2619016" cy="3428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19872" y="5445224"/>
            <a:ext cx="24703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Александре Осиповне 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Смирновой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file.jpg"/>
          <p:cNvPicPr>
            <a:picLocks noChangeAspect="1"/>
          </p:cNvPicPr>
          <p:nvPr/>
        </p:nvPicPr>
        <p:blipFill>
          <a:blip r:embed="rId4" cstate="print">
            <a:lum bright="-20000" contrast="-10000"/>
          </a:blip>
          <a:srcRect r="13416"/>
          <a:stretch>
            <a:fillRect/>
          </a:stretch>
        </p:blipFill>
        <p:spPr>
          <a:xfrm>
            <a:off x="6516216" y="1844824"/>
            <a:ext cx="2376000" cy="3324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Таинственный адресат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600200"/>
            <a:ext cx="3754760" cy="4565104"/>
          </a:xfrm>
        </p:spPr>
        <p:txBody>
          <a:bodyPr/>
          <a:lstStyle/>
          <a:p>
            <a:pPr algn="ctr">
              <a:buNone/>
            </a:pPr>
            <a:r>
              <a:rPr lang="ru-RU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есть множество стихов, когда они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не посвящены как будто никому и в то же время мы чувствуем, видим, что у них есть таинственный адресат. </a:t>
            </a:r>
            <a:endParaRPr lang="ru-RU" sz="3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glavnye-zhenshhiny-v-zhizni-lermontova-6.jpg"/>
          <p:cNvPicPr>
            <a:picLocks noChangeAspect="1"/>
          </p:cNvPicPr>
          <p:nvPr/>
        </p:nvPicPr>
        <p:blipFill>
          <a:blip r:embed="rId2" cstate="print"/>
          <a:srcRect r="2309"/>
          <a:stretch>
            <a:fillRect/>
          </a:stretch>
        </p:blipFill>
        <p:spPr>
          <a:xfrm>
            <a:off x="467544" y="1556792"/>
            <a:ext cx="360040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99592" y="6021288"/>
            <a:ext cx="2629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Варвара Александровна</a:t>
            </a:r>
          </a:p>
          <a:p>
            <a:pPr algn="ctr"/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Лопухина 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Стихи, обращенные к В.А.Лопухиной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48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Достаточно только перечислить стихи, обращенные к ней, чтобы понять, какую роль она сыграла в жизни поэта. «Оправданье», «На севере диком», «Утес», «Сон», «Я не хочу, чтоб свет узнал», «Договор», «</a:t>
            </a:r>
            <a:r>
              <a:rPr lang="ru-RU" b="1" dirty="0" err="1" smtClean="0">
                <a:solidFill>
                  <a:srgbClr val="048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Валерик</a:t>
            </a:r>
            <a:r>
              <a:rPr lang="ru-RU" b="1" dirty="0" smtClean="0">
                <a:solidFill>
                  <a:srgbClr val="048A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«Слышу ли голос твой»,  «Расстались мы, но твой портрет», «Молитва» и другие. </a:t>
            </a:r>
            <a:endParaRPr lang="ru-RU" b="1" dirty="0">
              <a:solidFill>
                <a:srgbClr val="048A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Поэма «Демон»</a:t>
            </a:r>
            <a:endParaRPr lang="ru-RU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4824536" cy="5257800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это далеко не все. Павел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Висковатый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пишет: «…поэма «Демон», особенно в первых очерках, вся проникнута изображением душевных бурь поэта и его любви к чудной девушке, от коей он ждал спасенья, в коей видел для себя оплот против мрачных дум и настроений души.»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0b10b0b4a3de7b9d248af9dc903957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556792"/>
            <a:ext cx="3600400" cy="4758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36096" y="6021288"/>
            <a:ext cx="343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К.Е.Маковский. Демон и Тамара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«Демон»</a:t>
            </a:r>
            <a:endParaRPr lang="ru-RU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553562_722823307748355_464438012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6957800" cy="377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085184"/>
            <a:ext cx="8208912" cy="1772816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себе видел поэт мрачного демона, в Вареньке ясное, безгрешное существо, которое одно может вернуть его к небесам,  то есть к правде и к добру».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663</Words>
  <Application>Microsoft Office PowerPoint</Application>
  <PresentationFormat>Экран (4:3)</PresentationFormat>
  <Paragraphs>56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М.Ю.Лермонтов и Варенька Лопухина</vt:lpstr>
      <vt:lpstr>Одна большая драма</vt:lpstr>
      <vt:lpstr>Неизменная любовь  </vt:lpstr>
      <vt:lpstr>Любовные адресаты Лермонтова</vt:lpstr>
      <vt:lpstr>Так и писал над стихами: </vt:lpstr>
      <vt:lpstr>Таинственный адресат</vt:lpstr>
      <vt:lpstr>Стихи, обращенные к В.А.Лопухиной</vt:lpstr>
      <vt:lpstr>Поэма «Демон»</vt:lpstr>
      <vt:lpstr>«Демон»</vt:lpstr>
      <vt:lpstr>Н.Ф.И.</vt:lpstr>
      <vt:lpstr>Разочарование и новое увлечение</vt:lpstr>
      <vt:lpstr>Варенька </vt:lpstr>
      <vt:lpstr>Замужество Вареньки</vt:lpstr>
      <vt:lpstr>Нет, не тебя я… люблю</vt:lpstr>
      <vt:lpstr>Несчастливый брак</vt:lpstr>
      <vt:lpstr>Завершение драмы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Бабушка</cp:lastModifiedBy>
  <cp:revision>83</cp:revision>
  <dcterms:created xsi:type="dcterms:W3CDTF">2014-03-27T12:51:07Z</dcterms:created>
  <dcterms:modified xsi:type="dcterms:W3CDTF">2015-01-27T14:31:16Z</dcterms:modified>
</cp:coreProperties>
</file>