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7" r:id="rId1"/>
    <p:sldMasterId id="2147483669" r:id="rId2"/>
  </p:sldMasterIdLst>
  <p:notesMasterIdLst>
    <p:notesMasterId r:id="rId30"/>
  </p:notesMasterIdLst>
  <p:sldIdLst>
    <p:sldId id="256" r:id="rId3"/>
    <p:sldId id="285" r:id="rId4"/>
    <p:sldId id="286" r:id="rId5"/>
    <p:sldId id="287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58" r:id="rId14"/>
    <p:sldId id="259" r:id="rId15"/>
    <p:sldId id="263" r:id="rId16"/>
    <p:sldId id="269" r:id="rId17"/>
    <p:sldId id="266" r:id="rId18"/>
    <p:sldId id="267" r:id="rId19"/>
    <p:sldId id="262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64" r:id="rId2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CCFF66"/>
    <a:srgbClr val="66FF66"/>
    <a:srgbClr val="FFFF00"/>
    <a:srgbClr val="660033"/>
    <a:srgbClr val="00CC00"/>
    <a:srgbClr val="6600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3506" autoAdjust="0"/>
  </p:normalViewPr>
  <p:slideViewPr>
    <p:cSldViewPr>
      <p:cViewPr varScale="1">
        <p:scale>
          <a:sx n="39" d="100"/>
          <a:sy n="39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32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0E584B-6029-4E0E-9EE6-7DC8128E6B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B9A90B-4E48-47EE-B92E-67696F6A3170}" type="slidenum">
              <a:rPr lang="ru-RU" altLang="ru-RU" smtClean="0"/>
              <a:pPr/>
              <a:t>12</a:t>
            </a:fld>
            <a:endParaRPr lang="ru-RU" altLang="ru-RU" smtClean="0"/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B4CE9-A07A-4A6C-B6E2-C5A66E1437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0953B-7725-41BD-BB8E-A2CAF6720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84" y="234"/>
              <a:ext cx="1862" cy="3633"/>
              <a:chOff x="3004" y="770"/>
              <a:chExt cx="1862" cy="3633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69"/>
                <a:ext cx="1333" cy="1485"/>
              </a:xfrm>
              <a:custGeom>
                <a:avLst/>
                <a:gdLst>
                  <a:gd name="T0" fmla="*/ 16 w 596"/>
                  <a:gd name="T1" fmla="*/ 370 h 666"/>
                  <a:gd name="T2" fmla="*/ 6 w 596"/>
                  <a:gd name="T3" fmla="*/ 341 h 666"/>
                  <a:gd name="T4" fmla="*/ 0 w 596"/>
                  <a:gd name="T5" fmla="*/ 289 h 666"/>
                  <a:gd name="T6" fmla="*/ 4 w 596"/>
                  <a:gd name="T7" fmla="*/ 222 h 666"/>
                  <a:gd name="T8" fmla="*/ 25 w 596"/>
                  <a:gd name="T9" fmla="*/ 151 h 666"/>
                  <a:gd name="T10" fmla="*/ 69 w 596"/>
                  <a:gd name="T11" fmla="*/ 84 h 666"/>
                  <a:gd name="T12" fmla="*/ 142 w 596"/>
                  <a:gd name="T13" fmla="*/ 31 h 666"/>
                  <a:gd name="T14" fmla="*/ 247 w 596"/>
                  <a:gd name="T15" fmla="*/ 2 h 666"/>
                  <a:gd name="T16" fmla="*/ 380 w 596"/>
                  <a:gd name="T17" fmla="*/ 9 h 666"/>
                  <a:gd name="T18" fmla="*/ 484 w 596"/>
                  <a:gd name="T19" fmla="*/ 68 h 666"/>
                  <a:gd name="T20" fmla="*/ 554 w 596"/>
                  <a:gd name="T21" fmla="*/ 165 h 666"/>
                  <a:gd name="T22" fmla="*/ 591 w 596"/>
                  <a:gd name="T23" fmla="*/ 284 h 666"/>
                  <a:gd name="T24" fmla="*/ 595 w 596"/>
                  <a:gd name="T25" fmla="*/ 409 h 666"/>
                  <a:gd name="T26" fmla="*/ 566 w 596"/>
                  <a:gd name="T27" fmla="*/ 525 h 666"/>
                  <a:gd name="T28" fmla="*/ 507 w 596"/>
                  <a:gd name="T29" fmla="*/ 615 h 666"/>
                  <a:gd name="T30" fmla="*/ 417 w 596"/>
                  <a:gd name="T31" fmla="*/ 663 h 666"/>
                  <a:gd name="T32" fmla="*/ 389 w 596"/>
                  <a:gd name="T33" fmla="*/ 659 h 666"/>
                  <a:gd name="T34" fmla="*/ 441 w 596"/>
                  <a:gd name="T35" fmla="*/ 617 h 666"/>
                  <a:gd name="T36" fmla="*/ 482 w 596"/>
                  <a:gd name="T37" fmla="*/ 544 h 666"/>
                  <a:gd name="T38" fmla="*/ 509 w 596"/>
                  <a:gd name="T39" fmla="*/ 454 h 666"/>
                  <a:gd name="T40" fmla="*/ 520 w 596"/>
                  <a:gd name="T41" fmla="*/ 355 h 666"/>
                  <a:gd name="T42" fmla="*/ 514 w 596"/>
                  <a:gd name="T43" fmla="*/ 258 h 666"/>
                  <a:gd name="T44" fmla="*/ 485 w 596"/>
                  <a:gd name="T45" fmla="*/ 174 h 666"/>
                  <a:gd name="T46" fmla="*/ 433 w 596"/>
                  <a:gd name="T47" fmla="*/ 112 h 666"/>
                  <a:gd name="T48" fmla="*/ 341 w 596"/>
                  <a:gd name="T49" fmla="*/ 75 h 666"/>
                  <a:gd name="T50" fmla="*/ 246 w 596"/>
                  <a:gd name="T51" fmla="*/ 61 h 666"/>
                  <a:gd name="T52" fmla="*/ 174 w 596"/>
                  <a:gd name="T53" fmla="*/ 71 h 666"/>
                  <a:gd name="T54" fmla="*/ 121 w 596"/>
                  <a:gd name="T55" fmla="*/ 101 h 666"/>
                  <a:gd name="T56" fmla="*/ 84 w 596"/>
                  <a:gd name="T57" fmla="*/ 149 h 666"/>
                  <a:gd name="T58" fmla="*/ 57 w 596"/>
                  <a:gd name="T59" fmla="*/ 206 h 666"/>
                  <a:gd name="T60" fmla="*/ 40 w 596"/>
                  <a:gd name="T61" fmla="*/ 272 h 666"/>
                  <a:gd name="T62" fmla="*/ 28 w 596"/>
                  <a:gd name="T63" fmla="*/ 339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7" y="1798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5 h 237"/>
                  <a:gd name="T4" fmla="*/ 3 w 257"/>
                  <a:gd name="T5" fmla="*/ 50 h 237"/>
                  <a:gd name="T6" fmla="*/ 6 w 257"/>
                  <a:gd name="T7" fmla="*/ 75 h 237"/>
                  <a:gd name="T8" fmla="*/ 11 w 257"/>
                  <a:gd name="T9" fmla="*/ 98 h 237"/>
                  <a:gd name="T10" fmla="*/ 18 w 257"/>
                  <a:gd name="T11" fmla="*/ 119 h 237"/>
                  <a:gd name="T12" fmla="*/ 27 w 257"/>
                  <a:gd name="T13" fmla="*/ 141 h 237"/>
                  <a:gd name="T14" fmla="*/ 38 w 257"/>
                  <a:gd name="T15" fmla="*/ 161 h 237"/>
                  <a:gd name="T16" fmla="*/ 51 w 257"/>
                  <a:gd name="T17" fmla="*/ 178 h 237"/>
                  <a:gd name="T18" fmla="*/ 67 w 257"/>
                  <a:gd name="T19" fmla="*/ 194 h 237"/>
                  <a:gd name="T20" fmla="*/ 86 w 257"/>
                  <a:gd name="T21" fmla="*/ 208 h 237"/>
                  <a:gd name="T22" fmla="*/ 106 w 257"/>
                  <a:gd name="T23" fmla="*/ 219 h 237"/>
                  <a:gd name="T24" fmla="*/ 131 w 257"/>
                  <a:gd name="T25" fmla="*/ 228 h 237"/>
                  <a:gd name="T26" fmla="*/ 158 w 257"/>
                  <a:gd name="T27" fmla="*/ 234 h 237"/>
                  <a:gd name="T28" fmla="*/ 188 w 257"/>
                  <a:gd name="T29" fmla="*/ 237 h 237"/>
                  <a:gd name="T30" fmla="*/ 220 w 257"/>
                  <a:gd name="T31" fmla="*/ 236 h 237"/>
                  <a:gd name="T32" fmla="*/ 257 w 257"/>
                  <a:gd name="T33" fmla="*/ 232 h 237"/>
                  <a:gd name="T34" fmla="*/ 224 w 257"/>
                  <a:gd name="T35" fmla="*/ 227 h 237"/>
                  <a:gd name="T36" fmla="*/ 195 w 257"/>
                  <a:gd name="T37" fmla="*/ 220 h 237"/>
                  <a:gd name="T38" fmla="*/ 170 w 257"/>
                  <a:gd name="T39" fmla="*/ 212 h 237"/>
                  <a:gd name="T40" fmla="*/ 148 w 257"/>
                  <a:gd name="T41" fmla="*/ 204 h 237"/>
                  <a:gd name="T42" fmla="*/ 128 w 257"/>
                  <a:gd name="T43" fmla="*/ 193 h 237"/>
                  <a:gd name="T44" fmla="*/ 112 w 257"/>
                  <a:gd name="T45" fmla="*/ 182 h 237"/>
                  <a:gd name="T46" fmla="*/ 97 w 257"/>
                  <a:gd name="T47" fmla="*/ 169 h 237"/>
                  <a:gd name="T48" fmla="*/ 84 w 257"/>
                  <a:gd name="T49" fmla="*/ 155 h 237"/>
                  <a:gd name="T50" fmla="*/ 72 w 257"/>
                  <a:gd name="T51" fmla="*/ 141 h 237"/>
                  <a:gd name="T52" fmla="*/ 61 w 257"/>
                  <a:gd name="T53" fmla="*/ 125 h 237"/>
                  <a:gd name="T54" fmla="*/ 52 w 257"/>
                  <a:gd name="T55" fmla="*/ 107 h 237"/>
                  <a:gd name="T56" fmla="*/ 43 w 257"/>
                  <a:gd name="T57" fmla="*/ 88 h 237"/>
                  <a:gd name="T58" fmla="*/ 33 w 257"/>
                  <a:gd name="T59" fmla="*/ 69 h 237"/>
                  <a:gd name="T60" fmla="*/ 23 w 257"/>
                  <a:gd name="T61" fmla="*/ 47 h 237"/>
                  <a:gd name="T62" fmla="*/ 12 w 257"/>
                  <a:gd name="T63" fmla="*/ 24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6" y="2158"/>
                <a:ext cx="277" cy="249"/>
              </a:xfrm>
              <a:custGeom>
                <a:avLst/>
                <a:gdLst>
                  <a:gd name="T0" fmla="*/ 77 w 124"/>
                  <a:gd name="T1" fmla="*/ 0 h 110"/>
                  <a:gd name="T2" fmla="*/ 124 w 124"/>
                  <a:gd name="T3" fmla="*/ 108 h 110"/>
                  <a:gd name="T4" fmla="*/ 120 w 124"/>
                  <a:gd name="T5" fmla="*/ 107 h 110"/>
                  <a:gd name="T6" fmla="*/ 107 w 124"/>
                  <a:gd name="T7" fmla="*/ 105 h 110"/>
                  <a:gd name="T8" fmla="*/ 89 w 124"/>
                  <a:gd name="T9" fmla="*/ 101 h 110"/>
                  <a:gd name="T10" fmla="*/ 68 w 124"/>
                  <a:gd name="T11" fmla="*/ 99 h 110"/>
                  <a:gd name="T12" fmla="*/ 45 w 124"/>
                  <a:gd name="T13" fmla="*/ 97 h 110"/>
                  <a:gd name="T14" fmla="*/ 25 w 124"/>
                  <a:gd name="T15" fmla="*/ 98 h 110"/>
                  <a:gd name="T16" fmla="*/ 9 w 124"/>
                  <a:gd name="T17" fmla="*/ 102 h 110"/>
                  <a:gd name="T18" fmla="*/ 0 w 124"/>
                  <a:gd name="T19" fmla="*/ 110 h 110"/>
                  <a:gd name="T20" fmla="*/ 4 w 124"/>
                  <a:gd name="T21" fmla="*/ 98 h 110"/>
                  <a:gd name="T22" fmla="*/ 8 w 124"/>
                  <a:gd name="T23" fmla="*/ 89 h 110"/>
                  <a:gd name="T24" fmla="*/ 16 w 124"/>
                  <a:gd name="T25" fmla="*/ 82 h 110"/>
                  <a:gd name="T26" fmla="*/ 25 w 124"/>
                  <a:gd name="T27" fmla="*/ 76 h 110"/>
                  <a:gd name="T28" fmla="*/ 36 w 124"/>
                  <a:gd name="T29" fmla="*/ 72 h 110"/>
                  <a:gd name="T30" fmla="*/ 47 w 124"/>
                  <a:gd name="T31" fmla="*/ 71 h 110"/>
                  <a:gd name="T32" fmla="*/ 59 w 124"/>
                  <a:gd name="T33" fmla="*/ 71 h 110"/>
                  <a:gd name="T34" fmla="*/ 72 w 124"/>
                  <a:gd name="T35" fmla="*/ 74 h 110"/>
                  <a:gd name="T36" fmla="*/ 73 w 124"/>
                  <a:gd name="T37" fmla="*/ 71 h 110"/>
                  <a:gd name="T38" fmla="*/ 70 w 124"/>
                  <a:gd name="T39" fmla="*/ 56 h 110"/>
                  <a:gd name="T40" fmla="*/ 67 w 124"/>
                  <a:gd name="T41" fmla="*/ 38 h 110"/>
                  <a:gd name="T42" fmla="*/ 65 w 124"/>
                  <a:gd name="T43" fmla="*/ 30 h 110"/>
                  <a:gd name="T44" fmla="*/ 63 w 124"/>
                  <a:gd name="T45" fmla="*/ 30 h 110"/>
                  <a:gd name="T46" fmla="*/ 61 w 124"/>
                  <a:gd name="T47" fmla="*/ 29 h 110"/>
                  <a:gd name="T48" fmla="*/ 59 w 124"/>
                  <a:gd name="T49" fmla="*/ 26 h 110"/>
                  <a:gd name="T50" fmla="*/ 57 w 124"/>
                  <a:gd name="T51" fmla="*/ 23 h 110"/>
                  <a:gd name="T52" fmla="*/ 57 w 124"/>
                  <a:gd name="T53" fmla="*/ 19 h 110"/>
                  <a:gd name="T54" fmla="*/ 59 w 124"/>
                  <a:gd name="T55" fmla="*/ 14 h 110"/>
                  <a:gd name="T56" fmla="*/ 66 w 124"/>
                  <a:gd name="T57" fmla="*/ 8 h 110"/>
                  <a:gd name="T58" fmla="*/ 77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7" y="968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5 w 109"/>
                  <a:gd name="T3" fmla="*/ 1 h 156"/>
                  <a:gd name="T4" fmla="*/ 18 w 109"/>
                  <a:gd name="T5" fmla="*/ 5 h 156"/>
                  <a:gd name="T6" fmla="*/ 37 w 109"/>
                  <a:gd name="T7" fmla="*/ 12 h 156"/>
                  <a:gd name="T8" fmla="*/ 58 w 109"/>
                  <a:gd name="T9" fmla="*/ 24 h 156"/>
                  <a:gd name="T10" fmla="*/ 78 w 109"/>
                  <a:gd name="T11" fmla="*/ 44 h 156"/>
                  <a:gd name="T12" fmla="*/ 96 w 109"/>
                  <a:gd name="T13" fmla="*/ 71 h 156"/>
                  <a:gd name="T14" fmla="*/ 107 w 109"/>
                  <a:gd name="T15" fmla="*/ 108 h 156"/>
                  <a:gd name="T16" fmla="*/ 109 w 109"/>
                  <a:gd name="T17" fmla="*/ 156 h 156"/>
                  <a:gd name="T18" fmla="*/ 105 w 109"/>
                  <a:gd name="T19" fmla="*/ 156 h 156"/>
                  <a:gd name="T20" fmla="*/ 99 w 109"/>
                  <a:gd name="T21" fmla="*/ 156 h 156"/>
                  <a:gd name="T22" fmla="*/ 93 w 109"/>
                  <a:gd name="T23" fmla="*/ 156 h 156"/>
                  <a:gd name="T24" fmla="*/ 87 w 109"/>
                  <a:gd name="T25" fmla="*/ 154 h 156"/>
                  <a:gd name="T26" fmla="*/ 81 w 109"/>
                  <a:gd name="T27" fmla="*/ 153 h 156"/>
                  <a:gd name="T28" fmla="*/ 74 w 109"/>
                  <a:gd name="T29" fmla="*/ 150 h 156"/>
                  <a:gd name="T30" fmla="*/ 66 w 109"/>
                  <a:gd name="T31" fmla="*/ 145 h 156"/>
                  <a:gd name="T32" fmla="*/ 58 w 109"/>
                  <a:gd name="T33" fmla="*/ 139 h 156"/>
                  <a:gd name="T34" fmla="*/ 53 w 109"/>
                  <a:gd name="T35" fmla="*/ 126 h 156"/>
                  <a:gd name="T36" fmla="*/ 53 w 109"/>
                  <a:gd name="T37" fmla="*/ 111 h 156"/>
                  <a:gd name="T38" fmla="*/ 56 w 109"/>
                  <a:gd name="T39" fmla="*/ 96 h 156"/>
                  <a:gd name="T40" fmla="*/ 59 w 109"/>
                  <a:gd name="T41" fmla="*/ 80 h 156"/>
                  <a:gd name="T42" fmla="*/ 56 w 109"/>
                  <a:gd name="T43" fmla="*/ 62 h 156"/>
                  <a:gd name="T44" fmla="*/ 48 w 109"/>
                  <a:gd name="T45" fmla="*/ 43 h 156"/>
                  <a:gd name="T46" fmla="*/ 31 w 109"/>
                  <a:gd name="T47" fmla="*/ 23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36" y="2206"/>
                <a:ext cx="103" cy="209"/>
              </a:xfrm>
              <a:custGeom>
                <a:avLst/>
                <a:gdLst>
                  <a:gd name="T0" fmla="*/ 31 w 46"/>
                  <a:gd name="T1" fmla="*/ 0 h 94"/>
                  <a:gd name="T2" fmla="*/ 20 w 46"/>
                  <a:gd name="T3" fmla="*/ 38 h 94"/>
                  <a:gd name="T4" fmla="*/ 15 w 46"/>
                  <a:gd name="T5" fmla="*/ 62 h 94"/>
                  <a:gd name="T6" fmla="*/ 11 w 46"/>
                  <a:gd name="T7" fmla="*/ 79 h 94"/>
                  <a:gd name="T8" fmla="*/ 0 w 46"/>
                  <a:gd name="T9" fmla="*/ 94 h 94"/>
                  <a:gd name="T10" fmla="*/ 12 w 46"/>
                  <a:gd name="T11" fmla="*/ 88 h 94"/>
                  <a:gd name="T12" fmla="*/ 23 w 46"/>
                  <a:gd name="T13" fmla="*/ 80 h 94"/>
                  <a:gd name="T14" fmla="*/ 32 w 46"/>
                  <a:gd name="T15" fmla="*/ 69 h 94"/>
                  <a:gd name="T16" fmla="*/ 40 w 46"/>
                  <a:gd name="T17" fmla="*/ 57 h 94"/>
                  <a:gd name="T18" fmla="*/ 45 w 46"/>
                  <a:gd name="T19" fmla="*/ 44 h 94"/>
                  <a:gd name="T20" fmla="*/ 46 w 46"/>
                  <a:gd name="T21" fmla="*/ 30 h 94"/>
                  <a:gd name="T22" fmla="*/ 42 w 46"/>
                  <a:gd name="T23" fmla="*/ 15 h 94"/>
                  <a:gd name="T24" fmla="*/ 31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86" y="1319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1 w 54"/>
                  <a:gd name="T3" fmla="*/ 1 h 40"/>
                  <a:gd name="T4" fmla="*/ 6 w 54"/>
                  <a:gd name="T5" fmla="*/ 3 h 40"/>
                  <a:gd name="T6" fmla="*/ 13 w 54"/>
                  <a:gd name="T7" fmla="*/ 8 h 40"/>
                  <a:gd name="T8" fmla="*/ 21 w 54"/>
                  <a:gd name="T9" fmla="*/ 12 h 40"/>
                  <a:gd name="T10" fmla="*/ 29 w 54"/>
                  <a:gd name="T11" fmla="*/ 15 h 40"/>
                  <a:gd name="T12" fmla="*/ 38 w 54"/>
                  <a:gd name="T13" fmla="*/ 17 h 40"/>
                  <a:gd name="T14" fmla="*/ 46 w 54"/>
                  <a:gd name="T15" fmla="*/ 18 h 40"/>
                  <a:gd name="T16" fmla="*/ 54 w 54"/>
                  <a:gd name="T17" fmla="*/ 16 h 40"/>
                  <a:gd name="T18" fmla="*/ 53 w 54"/>
                  <a:gd name="T19" fmla="*/ 25 h 40"/>
                  <a:gd name="T20" fmla="*/ 50 w 54"/>
                  <a:gd name="T21" fmla="*/ 33 h 40"/>
                  <a:gd name="T22" fmla="*/ 44 w 54"/>
                  <a:gd name="T23" fmla="*/ 38 h 40"/>
                  <a:gd name="T24" fmla="*/ 37 w 54"/>
                  <a:gd name="T25" fmla="*/ 40 h 40"/>
                  <a:gd name="T26" fmla="*/ 28 w 54"/>
                  <a:gd name="T27" fmla="*/ 39 h 40"/>
                  <a:gd name="T28" fmla="*/ 19 w 54"/>
                  <a:gd name="T29" fmla="*/ 32 h 40"/>
                  <a:gd name="T30" fmla="*/ 10 w 54"/>
                  <a:gd name="T31" fmla="*/ 20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03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6 w 149"/>
                  <a:gd name="T3" fmla="*/ 6 h 704"/>
                  <a:gd name="T4" fmla="*/ 16 w 149"/>
                  <a:gd name="T5" fmla="*/ 14 h 704"/>
                  <a:gd name="T6" fmla="*/ 28 w 149"/>
                  <a:gd name="T7" fmla="*/ 24 h 704"/>
                  <a:gd name="T8" fmla="*/ 41 w 149"/>
                  <a:gd name="T9" fmla="*/ 37 h 704"/>
                  <a:gd name="T10" fmla="*/ 58 w 149"/>
                  <a:gd name="T11" fmla="*/ 53 h 704"/>
                  <a:gd name="T12" fmla="*/ 73 w 149"/>
                  <a:gd name="T13" fmla="*/ 70 h 704"/>
                  <a:gd name="T14" fmla="*/ 88 w 149"/>
                  <a:gd name="T15" fmla="*/ 90 h 704"/>
                  <a:gd name="T16" fmla="*/ 100 w 149"/>
                  <a:gd name="T17" fmla="*/ 113 h 704"/>
                  <a:gd name="T18" fmla="*/ 112 w 149"/>
                  <a:gd name="T19" fmla="*/ 137 h 704"/>
                  <a:gd name="T20" fmla="*/ 120 w 149"/>
                  <a:gd name="T21" fmla="*/ 165 h 704"/>
                  <a:gd name="T22" fmla="*/ 124 w 149"/>
                  <a:gd name="T23" fmla="*/ 196 h 704"/>
                  <a:gd name="T24" fmla="*/ 126 w 149"/>
                  <a:gd name="T25" fmla="*/ 228 h 704"/>
                  <a:gd name="T26" fmla="*/ 120 w 149"/>
                  <a:gd name="T27" fmla="*/ 264 h 704"/>
                  <a:gd name="T28" fmla="*/ 109 w 149"/>
                  <a:gd name="T29" fmla="*/ 302 h 704"/>
                  <a:gd name="T30" fmla="*/ 92 w 149"/>
                  <a:gd name="T31" fmla="*/ 342 h 704"/>
                  <a:gd name="T32" fmla="*/ 67 w 149"/>
                  <a:gd name="T33" fmla="*/ 386 h 704"/>
                  <a:gd name="T34" fmla="*/ 39 w 149"/>
                  <a:gd name="T35" fmla="*/ 436 h 704"/>
                  <a:gd name="T36" fmla="*/ 21 w 149"/>
                  <a:gd name="T37" fmla="*/ 482 h 704"/>
                  <a:gd name="T38" fmla="*/ 10 w 149"/>
                  <a:gd name="T39" fmla="*/ 525 h 704"/>
                  <a:gd name="T40" fmla="*/ 6 w 149"/>
                  <a:gd name="T41" fmla="*/ 566 h 704"/>
                  <a:gd name="T42" fmla="*/ 6 w 149"/>
                  <a:gd name="T43" fmla="*/ 605 h 704"/>
                  <a:gd name="T44" fmla="*/ 8 w 149"/>
                  <a:gd name="T45" fmla="*/ 641 h 704"/>
                  <a:gd name="T46" fmla="*/ 12 w 149"/>
                  <a:gd name="T47" fmla="*/ 673 h 704"/>
                  <a:gd name="T48" fmla="*/ 14 w 149"/>
                  <a:gd name="T49" fmla="*/ 704 h 704"/>
                  <a:gd name="T50" fmla="*/ 41 w 149"/>
                  <a:gd name="T51" fmla="*/ 688 h 704"/>
                  <a:gd name="T52" fmla="*/ 39 w 149"/>
                  <a:gd name="T53" fmla="*/ 680 h 704"/>
                  <a:gd name="T54" fmla="*/ 36 w 149"/>
                  <a:gd name="T55" fmla="*/ 657 h 704"/>
                  <a:gd name="T56" fmla="*/ 33 w 149"/>
                  <a:gd name="T57" fmla="*/ 622 h 704"/>
                  <a:gd name="T58" fmla="*/ 35 w 149"/>
                  <a:gd name="T59" fmla="*/ 575 h 704"/>
                  <a:gd name="T60" fmla="*/ 41 w 149"/>
                  <a:gd name="T61" fmla="*/ 519 h 704"/>
                  <a:gd name="T62" fmla="*/ 58 w 149"/>
                  <a:gd name="T63" fmla="*/ 455 h 704"/>
                  <a:gd name="T64" fmla="*/ 86 w 149"/>
                  <a:gd name="T65" fmla="*/ 386 h 704"/>
                  <a:gd name="T66" fmla="*/ 129 w 149"/>
                  <a:gd name="T67" fmla="*/ 313 h 704"/>
                  <a:gd name="T68" fmla="*/ 143 w 149"/>
                  <a:gd name="T69" fmla="*/ 279 h 704"/>
                  <a:gd name="T70" fmla="*/ 149 w 149"/>
                  <a:gd name="T71" fmla="*/ 235 h 704"/>
                  <a:gd name="T72" fmla="*/ 144 w 149"/>
                  <a:gd name="T73" fmla="*/ 184 h 704"/>
                  <a:gd name="T74" fmla="*/ 131 w 149"/>
                  <a:gd name="T75" fmla="*/ 134 h 704"/>
                  <a:gd name="T76" fmla="*/ 109 w 149"/>
                  <a:gd name="T77" fmla="*/ 85 h 704"/>
                  <a:gd name="T78" fmla="*/ 81 w 149"/>
                  <a:gd name="T79" fmla="*/ 44 h 704"/>
                  <a:gd name="T80" fmla="*/ 44 w 149"/>
                  <a:gd name="T81" fmla="*/ 14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94 w 128"/>
                <a:gd name="T1" fmla="*/ 0 h 217"/>
                <a:gd name="T2" fmla="*/ 105 w 128"/>
                <a:gd name="T3" fmla="*/ 9 h 217"/>
                <a:gd name="T4" fmla="*/ 115 w 128"/>
                <a:gd name="T5" fmla="*/ 27 h 217"/>
                <a:gd name="T6" fmla="*/ 123 w 128"/>
                <a:gd name="T7" fmla="*/ 50 h 217"/>
                <a:gd name="T8" fmla="*/ 128 w 128"/>
                <a:gd name="T9" fmla="*/ 78 h 217"/>
                <a:gd name="T10" fmla="*/ 127 w 128"/>
                <a:gd name="T11" fmla="*/ 111 h 217"/>
                <a:gd name="T12" fmla="*/ 116 w 128"/>
                <a:gd name="T13" fmla="*/ 145 h 217"/>
                <a:gd name="T14" fmla="*/ 94 w 128"/>
                <a:gd name="T15" fmla="*/ 181 h 217"/>
                <a:gd name="T16" fmla="*/ 60 w 128"/>
                <a:gd name="T17" fmla="*/ 217 h 217"/>
                <a:gd name="T18" fmla="*/ 49 w 128"/>
                <a:gd name="T19" fmla="*/ 213 h 217"/>
                <a:gd name="T20" fmla="*/ 38 w 128"/>
                <a:gd name="T21" fmla="*/ 210 h 217"/>
                <a:gd name="T22" fmla="*/ 26 w 128"/>
                <a:gd name="T23" fmla="*/ 205 h 217"/>
                <a:gd name="T24" fmla="*/ 16 w 128"/>
                <a:gd name="T25" fmla="*/ 201 h 217"/>
                <a:gd name="T26" fmla="*/ 8 w 128"/>
                <a:gd name="T27" fmla="*/ 196 h 217"/>
                <a:gd name="T28" fmla="*/ 2 w 128"/>
                <a:gd name="T29" fmla="*/ 190 h 217"/>
                <a:gd name="T30" fmla="*/ 0 w 128"/>
                <a:gd name="T31" fmla="*/ 183 h 217"/>
                <a:gd name="T32" fmla="*/ 1 w 128"/>
                <a:gd name="T33" fmla="*/ 178 h 217"/>
                <a:gd name="T34" fmla="*/ 13 w 128"/>
                <a:gd name="T35" fmla="*/ 171 h 217"/>
                <a:gd name="T36" fmla="*/ 29 w 128"/>
                <a:gd name="T37" fmla="*/ 161 h 217"/>
                <a:gd name="T38" fmla="*/ 46 w 128"/>
                <a:gd name="T39" fmla="*/ 150 h 217"/>
                <a:gd name="T40" fmla="*/ 63 w 128"/>
                <a:gd name="T41" fmla="*/ 134 h 217"/>
                <a:gd name="T42" fmla="*/ 79 w 128"/>
                <a:gd name="T43" fmla="*/ 112 h 217"/>
                <a:gd name="T44" fmla="*/ 91 w 128"/>
                <a:gd name="T45" fmla="*/ 83 h 217"/>
                <a:gd name="T46" fmla="*/ 97 w 128"/>
                <a:gd name="T47" fmla="*/ 46 h 217"/>
                <a:gd name="T48" fmla="*/ 94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75 w 117"/>
                <a:gd name="T1" fmla="*/ 0 h 132"/>
                <a:gd name="T2" fmla="*/ 0 w 117"/>
                <a:gd name="T3" fmla="*/ 25 h 132"/>
                <a:gd name="T4" fmla="*/ 3 w 117"/>
                <a:gd name="T5" fmla="*/ 26 h 132"/>
                <a:gd name="T6" fmla="*/ 14 w 117"/>
                <a:gd name="T7" fmla="*/ 29 h 132"/>
                <a:gd name="T8" fmla="*/ 29 w 117"/>
                <a:gd name="T9" fmla="*/ 36 h 132"/>
                <a:gd name="T10" fmla="*/ 46 w 117"/>
                <a:gd name="T11" fmla="*/ 47 h 132"/>
                <a:gd name="T12" fmla="*/ 66 w 117"/>
                <a:gd name="T13" fmla="*/ 62 h 132"/>
                <a:gd name="T14" fmla="*/ 84 w 117"/>
                <a:gd name="T15" fmla="*/ 80 h 132"/>
                <a:gd name="T16" fmla="*/ 102 w 117"/>
                <a:gd name="T17" fmla="*/ 103 h 132"/>
                <a:gd name="T18" fmla="*/ 116 w 117"/>
                <a:gd name="T19" fmla="*/ 132 h 132"/>
                <a:gd name="T20" fmla="*/ 117 w 117"/>
                <a:gd name="T21" fmla="*/ 120 h 132"/>
                <a:gd name="T22" fmla="*/ 115 w 117"/>
                <a:gd name="T23" fmla="*/ 107 h 132"/>
                <a:gd name="T24" fmla="*/ 108 w 117"/>
                <a:gd name="T25" fmla="*/ 90 h 132"/>
                <a:gd name="T26" fmla="*/ 99 w 117"/>
                <a:gd name="T27" fmla="*/ 74 h 132"/>
                <a:gd name="T28" fmla="*/ 89 w 117"/>
                <a:gd name="T29" fmla="*/ 58 h 132"/>
                <a:gd name="T30" fmla="*/ 78 w 117"/>
                <a:gd name="T31" fmla="*/ 45 h 132"/>
                <a:gd name="T32" fmla="*/ 67 w 117"/>
                <a:gd name="T33" fmla="*/ 36 h 132"/>
                <a:gd name="T34" fmla="*/ 58 w 117"/>
                <a:gd name="T35" fmla="*/ 32 h 132"/>
                <a:gd name="T36" fmla="*/ 69 w 117"/>
                <a:gd name="T37" fmla="*/ 29 h 132"/>
                <a:gd name="T38" fmla="*/ 79 w 117"/>
                <a:gd name="T39" fmla="*/ 28 h 132"/>
                <a:gd name="T40" fmla="*/ 89 w 117"/>
                <a:gd name="T41" fmla="*/ 26 h 132"/>
                <a:gd name="T42" fmla="*/ 98 w 117"/>
                <a:gd name="T43" fmla="*/ 25 h 132"/>
                <a:gd name="T44" fmla="*/ 105 w 117"/>
                <a:gd name="T45" fmla="*/ 24 h 132"/>
                <a:gd name="T46" fmla="*/ 109 w 117"/>
                <a:gd name="T47" fmla="*/ 22 h 132"/>
                <a:gd name="T48" fmla="*/ 113 w 117"/>
                <a:gd name="T49" fmla="*/ 21 h 132"/>
                <a:gd name="T50" fmla="*/ 114 w 117"/>
                <a:gd name="T51" fmla="*/ 21 h 132"/>
                <a:gd name="T52" fmla="*/ 75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9 w 29"/>
                <a:gd name="T1" fmla="*/ 0 h 77"/>
                <a:gd name="T2" fmla="*/ 23 w 29"/>
                <a:gd name="T3" fmla="*/ 0 h 77"/>
                <a:gd name="T4" fmla="*/ 16 w 29"/>
                <a:gd name="T5" fmla="*/ 4 h 77"/>
                <a:gd name="T6" fmla="*/ 9 w 29"/>
                <a:gd name="T7" fmla="*/ 9 h 77"/>
                <a:gd name="T8" fmla="*/ 4 w 29"/>
                <a:gd name="T9" fmla="*/ 19 h 77"/>
                <a:gd name="T10" fmla="*/ 1 w 29"/>
                <a:gd name="T11" fmla="*/ 30 h 77"/>
                <a:gd name="T12" fmla="*/ 0 w 29"/>
                <a:gd name="T13" fmla="*/ 44 h 77"/>
                <a:gd name="T14" fmla="*/ 3 w 29"/>
                <a:gd name="T15" fmla="*/ 60 h 77"/>
                <a:gd name="T16" fmla="*/ 11 w 29"/>
                <a:gd name="T17" fmla="*/ 77 h 77"/>
                <a:gd name="T18" fmla="*/ 15 w 29"/>
                <a:gd name="T19" fmla="*/ 53 h 77"/>
                <a:gd name="T20" fmla="*/ 19 w 29"/>
                <a:gd name="T21" fmla="*/ 37 h 77"/>
                <a:gd name="T22" fmla="*/ 23 w 29"/>
                <a:gd name="T23" fmla="*/ 22 h 77"/>
                <a:gd name="T24" fmla="*/ 29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5" y="113"/>
              <a:ext cx="356" cy="608"/>
              <a:chOff x="1735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36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95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9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77" y="3301"/>
              <a:ext cx="500" cy="500"/>
              <a:chOff x="1727" y="874"/>
              <a:chExt cx="129" cy="156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75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903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1006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404" y="256"/>
              <a:ext cx="708" cy="891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30" y="2392"/>
              <a:ext cx="708" cy="891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6 w 149"/>
                <a:gd name="T3" fmla="*/ 6 h 704"/>
                <a:gd name="T4" fmla="*/ 16 w 149"/>
                <a:gd name="T5" fmla="*/ 14 h 704"/>
                <a:gd name="T6" fmla="*/ 28 w 149"/>
                <a:gd name="T7" fmla="*/ 24 h 704"/>
                <a:gd name="T8" fmla="*/ 41 w 149"/>
                <a:gd name="T9" fmla="*/ 37 h 704"/>
                <a:gd name="T10" fmla="*/ 58 w 149"/>
                <a:gd name="T11" fmla="*/ 53 h 704"/>
                <a:gd name="T12" fmla="*/ 73 w 149"/>
                <a:gd name="T13" fmla="*/ 70 h 704"/>
                <a:gd name="T14" fmla="*/ 88 w 149"/>
                <a:gd name="T15" fmla="*/ 90 h 704"/>
                <a:gd name="T16" fmla="*/ 100 w 149"/>
                <a:gd name="T17" fmla="*/ 113 h 704"/>
                <a:gd name="T18" fmla="*/ 112 w 149"/>
                <a:gd name="T19" fmla="*/ 137 h 704"/>
                <a:gd name="T20" fmla="*/ 120 w 149"/>
                <a:gd name="T21" fmla="*/ 165 h 704"/>
                <a:gd name="T22" fmla="*/ 124 w 149"/>
                <a:gd name="T23" fmla="*/ 196 h 704"/>
                <a:gd name="T24" fmla="*/ 126 w 149"/>
                <a:gd name="T25" fmla="*/ 228 h 704"/>
                <a:gd name="T26" fmla="*/ 120 w 149"/>
                <a:gd name="T27" fmla="*/ 264 h 704"/>
                <a:gd name="T28" fmla="*/ 109 w 149"/>
                <a:gd name="T29" fmla="*/ 302 h 704"/>
                <a:gd name="T30" fmla="*/ 92 w 149"/>
                <a:gd name="T31" fmla="*/ 342 h 704"/>
                <a:gd name="T32" fmla="*/ 67 w 149"/>
                <a:gd name="T33" fmla="*/ 386 h 704"/>
                <a:gd name="T34" fmla="*/ 39 w 149"/>
                <a:gd name="T35" fmla="*/ 436 h 704"/>
                <a:gd name="T36" fmla="*/ 21 w 149"/>
                <a:gd name="T37" fmla="*/ 482 h 704"/>
                <a:gd name="T38" fmla="*/ 10 w 149"/>
                <a:gd name="T39" fmla="*/ 525 h 704"/>
                <a:gd name="T40" fmla="*/ 6 w 149"/>
                <a:gd name="T41" fmla="*/ 566 h 704"/>
                <a:gd name="T42" fmla="*/ 6 w 149"/>
                <a:gd name="T43" fmla="*/ 605 h 704"/>
                <a:gd name="T44" fmla="*/ 8 w 149"/>
                <a:gd name="T45" fmla="*/ 641 h 704"/>
                <a:gd name="T46" fmla="*/ 12 w 149"/>
                <a:gd name="T47" fmla="*/ 673 h 704"/>
                <a:gd name="T48" fmla="*/ 14 w 149"/>
                <a:gd name="T49" fmla="*/ 704 h 704"/>
                <a:gd name="T50" fmla="*/ 41 w 149"/>
                <a:gd name="T51" fmla="*/ 688 h 704"/>
                <a:gd name="T52" fmla="*/ 39 w 149"/>
                <a:gd name="T53" fmla="*/ 680 h 704"/>
                <a:gd name="T54" fmla="*/ 36 w 149"/>
                <a:gd name="T55" fmla="*/ 657 h 704"/>
                <a:gd name="T56" fmla="*/ 33 w 149"/>
                <a:gd name="T57" fmla="*/ 622 h 704"/>
                <a:gd name="T58" fmla="*/ 35 w 149"/>
                <a:gd name="T59" fmla="*/ 575 h 704"/>
                <a:gd name="T60" fmla="*/ 41 w 149"/>
                <a:gd name="T61" fmla="*/ 519 h 704"/>
                <a:gd name="T62" fmla="*/ 58 w 149"/>
                <a:gd name="T63" fmla="*/ 455 h 704"/>
                <a:gd name="T64" fmla="*/ 86 w 149"/>
                <a:gd name="T65" fmla="*/ 386 h 704"/>
                <a:gd name="T66" fmla="*/ 129 w 149"/>
                <a:gd name="T67" fmla="*/ 313 h 704"/>
                <a:gd name="T68" fmla="*/ 143 w 149"/>
                <a:gd name="T69" fmla="*/ 279 h 704"/>
                <a:gd name="T70" fmla="*/ 149 w 149"/>
                <a:gd name="T71" fmla="*/ 235 h 704"/>
                <a:gd name="T72" fmla="*/ 144 w 149"/>
                <a:gd name="T73" fmla="*/ 184 h 704"/>
                <a:gd name="T74" fmla="*/ 131 w 149"/>
                <a:gd name="T75" fmla="*/ 134 h 704"/>
                <a:gd name="T76" fmla="*/ 109 w 149"/>
                <a:gd name="T77" fmla="*/ 85 h 704"/>
                <a:gd name="T78" fmla="*/ 81 w 149"/>
                <a:gd name="T79" fmla="*/ 44 h 704"/>
                <a:gd name="T80" fmla="*/ 44 w 149"/>
                <a:gd name="T81" fmla="*/ 14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6127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6128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AC7B1-EDAE-46E7-A837-46CF35EA0D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  <p:sndAc>
      <p:stSnd>
        <p:snd r:embed="rId1" name="chimes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36F08-5FF1-499B-A3D1-15745C4E29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  <p:sndAc>
      <p:stSnd>
        <p:snd r:embed="rId1" name="chimes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09518-D493-4A8E-BBAA-B73495452B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  <p:sndAc>
      <p:stSnd>
        <p:snd r:embed="rId1" name="chimes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4BA07-8F7B-4EEC-A427-0F725C3573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  <p:sndAc>
      <p:stSnd>
        <p:snd r:embed="rId1" name="chimes.wav"/>
      </p:stSnd>
    </p:sndAc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6CD29-0A4F-4339-9247-236396C81E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  <p:sndAc>
      <p:stSnd>
        <p:snd r:embed="rId1" name="chimes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83805-EF87-4A7B-BFEB-9CE7D5CFA1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  <p:sndAc>
      <p:stSnd>
        <p:snd r:embed="rId1" name="chimes.wav"/>
      </p:stSnd>
    </p:sndAc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67FE3-0457-4B83-A0E0-9002C77E14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  <p:sndAc>
      <p:stSnd>
        <p:snd r:embed="rId1" name="chimes.wav"/>
      </p:stSnd>
    </p:sndAc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CBD2F-9B1A-4B59-AE2B-AB111D7419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  <p:sndAc>
      <p:stSnd>
        <p:snd r:embed="rId1" name="chimes.wav"/>
      </p:stSnd>
    </p:sndAc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92065-F90A-4996-9E59-9DF128E6A9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2DFBA-2425-44A1-9D26-CB77CF889C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  <p:sndAc>
      <p:stSnd>
        <p:snd r:embed="rId1" name="chimes.wav"/>
      </p:stSnd>
    </p:sndAc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F6662-8B4F-4BDF-B03B-E051209CA0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  <p:sndAc>
      <p:stSnd>
        <p:snd r:embed="rId1" name="chimes.wav"/>
      </p:stSnd>
    </p:sndAc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CE306-FE5D-4F87-816A-3A41D92A1A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  <p:sndAc>
      <p:stSnd>
        <p:snd r:embed="rId1" name="chimes.wav"/>
      </p:stSnd>
    </p:sndAc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510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03663"/>
            <a:ext cx="4038600" cy="21526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83359-44EB-48E7-B4E9-30367F6F44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7F50C-99E2-4BBC-9719-E54FA35639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576F0-8AF9-4D85-B3E4-992B726D11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C4754-8FCE-4D47-A233-D4540AD3D7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2F334-57DE-4839-B85F-56E31ABE9D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CE819-7235-4B25-9DEF-F4C9169917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B992D-2F8C-4139-A35A-E5A55781B5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E0C62-4483-4355-8575-91D6A03C46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352B40D3-35CA-4FDB-A6E2-99287CA6FC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7" y="323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7" y="173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06" y="888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797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56" y="133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1" r:id="rId1"/>
    <p:sldLayoutId id="2147484242" r:id="rId2"/>
    <p:sldLayoutId id="2147484243" r:id="rId3"/>
    <p:sldLayoutId id="2147484244" r:id="rId4"/>
    <p:sldLayoutId id="2147484245" r:id="rId5"/>
    <p:sldLayoutId id="2147484246" r:id="rId6"/>
    <p:sldLayoutId id="2147484247" r:id="rId7"/>
    <p:sldLayoutId id="2147484248" r:id="rId8"/>
    <p:sldLayoutId id="2147484249" r:id="rId9"/>
    <p:sldLayoutId id="2147484250" r:id="rId10"/>
  </p:sldLayoutIdLst>
  <p:transition spd="med">
    <p:fade/>
    <p:sndAc>
      <p:stSnd>
        <p:snd r:embed="rId12" name="chimes.wav"/>
      </p:stSnd>
    </p:sndAc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2056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57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2095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96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97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058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59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2086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46 w 217"/>
                  <a:gd name="T1" fmla="*/ 210 h 210"/>
                  <a:gd name="T2" fmla="*/ 37 w 217"/>
                  <a:gd name="T3" fmla="*/ 198 h 210"/>
                  <a:gd name="T4" fmla="*/ 26 w 217"/>
                  <a:gd name="T5" fmla="*/ 181 h 210"/>
                  <a:gd name="T6" fmla="*/ 15 w 217"/>
                  <a:gd name="T7" fmla="*/ 159 h 210"/>
                  <a:gd name="T8" fmla="*/ 5 w 217"/>
                  <a:gd name="T9" fmla="*/ 135 h 210"/>
                  <a:gd name="T10" fmla="*/ 0 w 217"/>
                  <a:gd name="T11" fmla="*/ 109 h 210"/>
                  <a:gd name="T12" fmla="*/ 1 w 217"/>
                  <a:gd name="T13" fmla="*/ 82 h 210"/>
                  <a:gd name="T14" fmla="*/ 9 w 217"/>
                  <a:gd name="T15" fmla="*/ 57 h 210"/>
                  <a:gd name="T16" fmla="*/ 27 w 217"/>
                  <a:gd name="T17" fmla="*/ 35 h 210"/>
                  <a:gd name="T18" fmla="*/ 45 w 217"/>
                  <a:gd name="T19" fmla="*/ 22 h 210"/>
                  <a:gd name="T20" fmla="*/ 60 w 217"/>
                  <a:gd name="T21" fmla="*/ 12 h 210"/>
                  <a:gd name="T22" fmla="*/ 72 w 217"/>
                  <a:gd name="T23" fmla="*/ 7 h 210"/>
                  <a:gd name="T24" fmla="*/ 81 w 217"/>
                  <a:gd name="T25" fmla="*/ 5 h 210"/>
                  <a:gd name="T26" fmla="*/ 88 w 217"/>
                  <a:gd name="T27" fmla="*/ 5 h 210"/>
                  <a:gd name="T28" fmla="*/ 104 w 217"/>
                  <a:gd name="T29" fmla="*/ 0 h 210"/>
                  <a:gd name="T30" fmla="*/ 148 w 217"/>
                  <a:gd name="T31" fmla="*/ 8 h 210"/>
                  <a:gd name="T32" fmla="*/ 160 w 217"/>
                  <a:gd name="T33" fmla="*/ 12 h 210"/>
                  <a:gd name="T34" fmla="*/ 172 w 217"/>
                  <a:gd name="T35" fmla="*/ 15 h 210"/>
                  <a:gd name="T36" fmla="*/ 182 w 217"/>
                  <a:gd name="T37" fmla="*/ 19 h 210"/>
                  <a:gd name="T38" fmla="*/ 190 w 217"/>
                  <a:gd name="T39" fmla="*/ 23 h 210"/>
                  <a:gd name="T40" fmla="*/ 198 w 217"/>
                  <a:gd name="T41" fmla="*/ 27 h 210"/>
                  <a:gd name="T42" fmla="*/ 205 w 217"/>
                  <a:gd name="T43" fmla="*/ 32 h 210"/>
                  <a:gd name="T44" fmla="*/ 211 w 217"/>
                  <a:gd name="T45" fmla="*/ 38 h 210"/>
                  <a:gd name="T46" fmla="*/ 217 w 217"/>
                  <a:gd name="T47" fmla="*/ 45 h 210"/>
                  <a:gd name="T48" fmla="*/ 205 w 217"/>
                  <a:gd name="T49" fmla="*/ 40 h 210"/>
                  <a:gd name="T50" fmla="*/ 194 w 217"/>
                  <a:gd name="T51" fmla="*/ 36 h 210"/>
                  <a:gd name="T52" fmla="*/ 183 w 217"/>
                  <a:gd name="T53" fmla="*/ 33 h 210"/>
                  <a:gd name="T54" fmla="*/ 172 w 217"/>
                  <a:gd name="T55" fmla="*/ 30 h 210"/>
                  <a:gd name="T56" fmla="*/ 163 w 217"/>
                  <a:gd name="T57" fmla="*/ 27 h 210"/>
                  <a:gd name="T58" fmla="*/ 153 w 217"/>
                  <a:gd name="T59" fmla="*/ 26 h 210"/>
                  <a:gd name="T60" fmla="*/ 143 w 217"/>
                  <a:gd name="T61" fmla="*/ 24 h 210"/>
                  <a:gd name="T62" fmla="*/ 134 w 217"/>
                  <a:gd name="T63" fmla="*/ 24 h 210"/>
                  <a:gd name="T64" fmla="*/ 125 w 217"/>
                  <a:gd name="T65" fmla="*/ 24 h 210"/>
                  <a:gd name="T66" fmla="*/ 116 w 217"/>
                  <a:gd name="T67" fmla="*/ 25 h 210"/>
                  <a:gd name="T68" fmla="*/ 107 w 217"/>
                  <a:gd name="T69" fmla="*/ 27 h 210"/>
                  <a:gd name="T70" fmla="*/ 99 w 217"/>
                  <a:gd name="T71" fmla="*/ 29 h 210"/>
                  <a:gd name="T72" fmla="*/ 91 w 217"/>
                  <a:gd name="T73" fmla="*/ 33 h 210"/>
                  <a:gd name="T74" fmla="*/ 82 w 217"/>
                  <a:gd name="T75" fmla="*/ 36 h 210"/>
                  <a:gd name="T76" fmla="*/ 74 w 217"/>
                  <a:gd name="T77" fmla="*/ 41 h 210"/>
                  <a:gd name="T78" fmla="*/ 66 w 217"/>
                  <a:gd name="T79" fmla="*/ 46 h 210"/>
                  <a:gd name="T80" fmla="*/ 52 w 217"/>
                  <a:gd name="T81" fmla="*/ 61 h 210"/>
                  <a:gd name="T82" fmla="*/ 42 w 217"/>
                  <a:gd name="T83" fmla="*/ 80 h 210"/>
                  <a:gd name="T84" fmla="*/ 37 w 217"/>
                  <a:gd name="T85" fmla="*/ 103 h 210"/>
                  <a:gd name="T86" fmla="*/ 35 w 217"/>
                  <a:gd name="T87" fmla="*/ 126 h 210"/>
                  <a:gd name="T88" fmla="*/ 35 w 217"/>
                  <a:gd name="T89" fmla="*/ 151 h 210"/>
                  <a:gd name="T90" fmla="*/ 38 w 217"/>
                  <a:gd name="T91" fmla="*/ 174 h 210"/>
                  <a:gd name="T92" fmla="*/ 41 w 217"/>
                  <a:gd name="T93" fmla="*/ 194 h 210"/>
                  <a:gd name="T94" fmla="*/ 46 w 217"/>
                  <a:gd name="T95" fmla="*/ 210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7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109 w 182"/>
                  <a:gd name="T1" fmla="*/ 0 h 213"/>
                  <a:gd name="T2" fmla="*/ 112 w 182"/>
                  <a:gd name="T3" fmla="*/ 2 h 213"/>
                  <a:gd name="T4" fmla="*/ 118 w 182"/>
                  <a:gd name="T5" fmla="*/ 8 h 213"/>
                  <a:gd name="T6" fmla="*/ 127 w 182"/>
                  <a:gd name="T7" fmla="*/ 18 h 213"/>
                  <a:gd name="T8" fmla="*/ 137 w 182"/>
                  <a:gd name="T9" fmla="*/ 33 h 213"/>
                  <a:gd name="T10" fmla="*/ 145 w 182"/>
                  <a:gd name="T11" fmla="*/ 52 h 213"/>
                  <a:gd name="T12" fmla="*/ 150 w 182"/>
                  <a:gd name="T13" fmla="*/ 76 h 213"/>
                  <a:gd name="T14" fmla="*/ 150 w 182"/>
                  <a:gd name="T15" fmla="*/ 105 h 213"/>
                  <a:gd name="T16" fmla="*/ 144 w 182"/>
                  <a:gd name="T17" fmla="*/ 139 h 213"/>
                  <a:gd name="T18" fmla="*/ 140 w 182"/>
                  <a:gd name="T19" fmla="*/ 149 h 213"/>
                  <a:gd name="T20" fmla="*/ 136 w 182"/>
                  <a:gd name="T21" fmla="*/ 157 h 213"/>
                  <a:gd name="T22" fmla="*/ 131 w 182"/>
                  <a:gd name="T23" fmla="*/ 165 h 213"/>
                  <a:gd name="T24" fmla="*/ 125 w 182"/>
                  <a:gd name="T25" fmla="*/ 173 h 213"/>
                  <a:gd name="T26" fmla="*/ 117 w 182"/>
                  <a:gd name="T27" fmla="*/ 180 h 213"/>
                  <a:gd name="T28" fmla="*/ 110 w 182"/>
                  <a:gd name="T29" fmla="*/ 185 h 213"/>
                  <a:gd name="T30" fmla="*/ 102 w 182"/>
                  <a:gd name="T31" fmla="*/ 191 h 213"/>
                  <a:gd name="T32" fmla="*/ 92 w 182"/>
                  <a:gd name="T33" fmla="*/ 195 h 213"/>
                  <a:gd name="T34" fmla="*/ 82 w 182"/>
                  <a:gd name="T35" fmla="*/ 197 h 213"/>
                  <a:gd name="T36" fmla="*/ 72 w 182"/>
                  <a:gd name="T37" fmla="*/ 200 h 213"/>
                  <a:gd name="T38" fmla="*/ 61 w 182"/>
                  <a:gd name="T39" fmla="*/ 201 h 213"/>
                  <a:gd name="T40" fmla="*/ 49 w 182"/>
                  <a:gd name="T41" fmla="*/ 201 h 213"/>
                  <a:gd name="T42" fmla="*/ 37 w 182"/>
                  <a:gd name="T43" fmla="*/ 200 h 213"/>
                  <a:gd name="T44" fmla="*/ 25 w 182"/>
                  <a:gd name="T45" fmla="*/ 197 h 213"/>
                  <a:gd name="T46" fmla="*/ 12 w 182"/>
                  <a:gd name="T47" fmla="*/ 193 h 213"/>
                  <a:gd name="T48" fmla="*/ 0 w 182"/>
                  <a:gd name="T49" fmla="*/ 188 h 213"/>
                  <a:gd name="T50" fmla="*/ 11 w 182"/>
                  <a:gd name="T51" fmla="*/ 195 h 213"/>
                  <a:gd name="T52" fmla="*/ 22 w 182"/>
                  <a:gd name="T53" fmla="*/ 200 h 213"/>
                  <a:gd name="T54" fmla="*/ 33 w 182"/>
                  <a:gd name="T55" fmla="*/ 205 h 213"/>
                  <a:gd name="T56" fmla="*/ 43 w 182"/>
                  <a:gd name="T57" fmla="*/ 208 h 213"/>
                  <a:gd name="T58" fmla="*/ 53 w 182"/>
                  <a:gd name="T59" fmla="*/ 211 h 213"/>
                  <a:gd name="T60" fmla="*/ 63 w 182"/>
                  <a:gd name="T61" fmla="*/ 212 h 213"/>
                  <a:gd name="T62" fmla="*/ 73 w 182"/>
                  <a:gd name="T63" fmla="*/ 213 h 213"/>
                  <a:gd name="T64" fmla="*/ 83 w 182"/>
                  <a:gd name="T65" fmla="*/ 213 h 213"/>
                  <a:gd name="T66" fmla="*/ 91 w 182"/>
                  <a:gd name="T67" fmla="*/ 212 h 213"/>
                  <a:gd name="T68" fmla="*/ 100 w 182"/>
                  <a:gd name="T69" fmla="*/ 210 h 213"/>
                  <a:gd name="T70" fmla="*/ 108 w 182"/>
                  <a:gd name="T71" fmla="*/ 208 h 213"/>
                  <a:gd name="T72" fmla="*/ 116 w 182"/>
                  <a:gd name="T73" fmla="*/ 206 h 213"/>
                  <a:gd name="T74" fmla="*/ 123 w 182"/>
                  <a:gd name="T75" fmla="*/ 203 h 213"/>
                  <a:gd name="T76" fmla="*/ 130 w 182"/>
                  <a:gd name="T77" fmla="*/ 199 h 213"/>
                  <a:gd name="T78" fmla="*/ 136 w 182"/>
                  <a:gd name="T79" fmla="*/ 195 h 213"/>
                  <a:gd name="T80" fmla="*/ 142 w 182"/>
                  <a:gd name="T81" fmla="*/ 191 h 213"/>
                  <a:gd name="T82" fmla="*/ 158 w 182"/>
                  <a:gd name="T83" fmla="*/ 176 h 213"/>
                  <a:gd name="T84" fmla="*/ 169 w 182"/>
                  <a:gd name="T85" fmla="*/ 161 h 213"/>
                  <a:gd name="T86" fmla="*/ 176 w 182"/>
                  <a:gd name="T87" fmla="*/ 144 h 213"/>
                  <a:gd name="T88" fmla="*/ 179 w 182"/>
                  <a:gd name="T89" fmla="*/ 128 h 213"/>
                  <a:gd name="T90" fmla="*/ 181 w 182"/>
                  <a:gd name="T91" fmla="*/ 111 h 213"/>
                  <a:gd name="T92" fmla="*/ 181 w 182"/>
                  <a:gd name="T93" fmla="*/ 95 h 213"/>
                  <a:gd name="T94" fmla="*/ 182 w 182"/>
                  <a:gd name="T95" fmla="*/ 79 h 213"/>
                  <a:gd name="T96" fmla="*/ 173 w 182"/>
                  <a:gd name="T97" fmla="*/ 46 h 213"/>
                  <a:gd name="T98" fmla="*/ 156 w 182"/>
                  <a:gd name="T99" fmla="*/ 21 h 213"/>
                  <a:gd name="T100" fmla="*/ 151 w 182"/>
                  <a:gd name="T101" fmla="*/ 18 h 213"/>
                  <a:gd name="T102" fmla="*/ 147 w 182"/>
                  <a:gd name="T103" fmla="*/ 15 h 213"/>
                  <a:gd name="T104" fmla="*/ 142 w 182"/>
                  <a:gd name="T105" fmla="*/ 13 h 213"/>
                  <a:gd name="T106" fmla="*/ 138 w 182"/>
                  <a:gd name="T107" fmla="*/ 11 h 213"/>
                  <a:gd name="T108" fmla="*/ 132 w 182"/>
                  <a:gd name="T109" fmla="*/ 9 h 213"/>
                  <a:gd name="T110" fmla="*/ 126 w 182"/>
                  <a:gd name="T111" fmla="*/ 6 h 213"/>
                  <a:gd name="T112" fmla="*/ 119 w 182"/>
                  <a:gd name="T113" fmla="*/ 3 h 213"/>
                  <a:gd name="T114" fmla="*/ 109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8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94 w 128"/>
                  <a:gd name="T1" fmla="*/ 0 h 217"/>
                  <a:gd name="T2" fmla="*/ 105 w 128"/>
                  <a:gd name="T3" fmla="*/ 9 h 217"/>
                  <a:gd name="T4" fmla="*/ 115 w 128"/>
                  <a:gd name="T5" fmla="*/ 27 h 217"/>
                  <a:gd name="T6" fmla="*/ 123 w 128"/>
                  <a:gd name="T7" fmla="*/ 50 h 217"/>
                  <a:gd name="T8" fmla="*/ 128 w 128"/>
                  <a:gd name="T9" fmla="*/ 78 h 217"/>
                  <a:gd name="T10" fmla="*/ 127 w 128"/>
                  <a:gd name="T11" fmla="*/ 111 h 217"/>
                  <a:gd name="T12" fmla="*/ 116 w 128"/>
                  <a:gd name="T13" fmla="*/ 145 h 217"/>
                  <a:gd name="T14" fmla="*/ 94 w 128"/>
                  <a:gd name="T15" fmla="*/ 181 h 217"/>
                  <a:gd name="T16" fmla="*/ 60 w 128"/>
                  <a:gd name="T17" fmla="*/ 217 h 217"/>
                  <a:gd name="T18" fmla="*/ 49 w 128"/>
                  <a:gd name="T19" fmla="*/ 213 h 217"/>
                  <a:gd name="T20" fmla="*/ 38 w 128"/>
                  <a:gd name="T21" fmla="*/ 210 h 217"/>
                  <a:gd name="T22" fmla="*/ 26 w 128"/>
                  <a:gd name="T23" fmla="*/ 205 h 217"/>
                  <a:gd name="T24" fmla="*/ 16 w 128"/>
                  <a:gd name="T25" fmla="*/ 201 h 217"/>
                  <a:gd name="T26" fmla="*/ 8 w 128"/>
                  <a:gd name="T27" fmla="*/ 196 h 217"/>
                  <a:gd name="T28" fmla="*/ 2 w 128"/>
                  <a:gd name="T29" fmla="*/ 190 h 217"/>
                  <a:gd name="T30" fmla="*/ 0 w 128"/>
                  <a:gd name="T31" fmla="*/ 183 h 217"/>
                  <a:gd name="T32" fmla="*/ 1 w 128"/>
                  <a:gd name="T33" fmla="*/ 178 h 217"/>
                  <a:gd name="T34" fmla="*/ 13 w 128"/>
                  <a:gd name="T35" fmla="*/ 171 h 217"/>
                  <a:gd name="T36" fmla="*/ 29 w 128"/>
                  <a:gd name="T37" fmla="*/ 161 h 217"/>
                  <a:gd name="T38" fmla="*/ 46 w 128"/>
                  <a:gd name="T39" fmla="*/ 150 h 217"/>
                  <a:gd name="T40" fmla="*/ 63 w 128"/>
                  <a:gd name="T41" fmla="*/ 134 h 217"/>
                  <a:gd name="T42" fmla="*/ 79 w 128"/>
                  <a:gd name="T43" fmla="*/ 112 h 217"/>
                  <a:gd name="T44" fmla="*/ 91 w 128"/>
                  <a:gd name="T45" fmla="*/ 83 h 217"/>
                  <a:gd name="T46" fmla="*/ 97 w 128"/>
                  <a:gd name="T47" fmla="*/ 46 h 217"/>
                  <a:gd name="T48" fmla="*/ 94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9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75 w 117"/>
                  <a:gd name="T1" fmla="*/ 0 h 132"/>
                  <a:gd name="T2" fmla="*/ 0 w 117"/>
                  <a:gd name="T3" fmla="*/ 25 h 132"/>
                  <a:gd name="T4" fmla="*/ 3 w 117"/>
                  <a:gd name="T5" fmla="*/ 26 h 132"/>
                  <a:gd name="T6" fmla="*/ 14 w 117"/>
                  <a:gd name="T7" fmla="*/ 29 h 132"/>
                  <a:gd name="T8" fmla="*/ 29 w 117"/>
                  <a:gd name="T9" fmla="*/ 36 h 132"/>
                  <a:gd name="T10" fmla="*/ 46 w 117"/>
                  <a:gd name="T11" fmla="*/ 47 h 132"/>
                  <a:gd name="T12" fmla="*/ 66 w 117"/>
                  <a:gd name="T13" fmla="*/ 62 h 132"/>
                  <a:gd name="T14" fmla="*/ 84 w 117"/>
                  <a:gd name="T15" fmla="*/ 80 h 132"/>
                  <a:gd name="T16" fmla="*/ 102 w 117"/>
                  <a:gd name="T17" fmla="*/ 103 h 132"/>
                  <a:gd name="T18" fmla="*/ 116 w 117"/>
                  <a:gd name="T19" fmla="*/ 132 h 132"/>
                  <a:gd name="T20" fmla="*/ 117 w 117"/>
                  <a:gd name="T21" fmla="*/ 120 h 132"/>
                  <a:gd name="T22" fmla="*/ 115 w 117"/>
                  <a:gd name="T23" fmla="*/ 107 h 132"/>
                  <a:gd name="T24" fmla="*/ 108 w 117"/>
                  <a:gd name="T25" fmla="*/ 90 h 132"/>
                  <a:gd name="T26" fmla="*/ 99 w 117"/>
                  <a:gd name="T27" fmla="*/ 74 h 132"/>
                  <a:gd name="T28" fmla="*/ 89 w 117"/>
                  <a:gd name="T29" fmla="*/ 58 h 132"/>
                  <a:gd name="T30" fmla="*/ 78 w 117"/>
                  <a:gd name="T31" fmla="*/ 45 h 132"/>
                  <a:gd name="T32" fmla="*/ 67 w 117"/>
                  <a:gd name="T33" fmla="*/ 36 h 132"/>
                  <a:gd name="T34" fmla="*/ 58 w 117"/>
                  <a:gd name="T35" fmla="*/ 32 h 132"/>
                  <a:gd name="T36" fmla="*/ 69 w 117"/>
                  <a:gd name="T37" fmla="*/ 29 h 132"/>
                  <a:gd name="T38" fmla="*/ 79 w 117"/>
                  <a:gd name="T39" fmla="*/ 28 h 132"/>
                  <a:gd name="T40" fmla="*/ 89 w 117"/>
                  <a:gd name="T41" fmla="*/ 26 h 132"/>
                  <a:gd name="T42" fmla="*/ 98 w 117"/>
                  <a:gd name="T43" fmla="*/ 25 h 132"/>
                  <a:gd name="T44" fmla="*/ 105 w 117"/>
                  <a:gd name="T45" fmla="*/ 24 h 132"/>
                  <a:gd name="T46" fmla="*/ 109 w 117"/>
                  <a:gd name="T47" fmla="*/ 22 h 132"/>
                  <a:gd name="T48" fmla="*/ 113 w 117"/>
                  <a:gd name="T49" fmla="*/ 21 h 132"/>
                  <a:gd name="T50" fmla="*/ 114 w 117"/>
                  <a:gd name="T51" fmla="*/ 21 h 132"/>
                  <a:gd name="T52" fmla="*/ 75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90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>
                  <a:gd name="T0" fmla="*/ 29 w 29"/>
                  <a:gd name="T1" fmla="*/ 0 h 77"/>
                  <a:gd name="T2" fmla="*/ 23 w 29"/>
                  <a:gd name="T3" fmla="*/ 0 h 77"/>
                  <a:gd name="T4" fmla="*/ 16 w 29"/>
                  <a:gd name="T5" fmla="*/ 4 h 77"/>
                  <a:gd name="T6" fmla="*/ 9 w 29"/>
                  <a:gd name="T7" fmla="*/ 9 h 77"/>
                  <a:gd name="T8" fmla="*/ 4 w 29"/>
                  <a:gd name="T9" fmla="*/ 19 h 77"/>
                  <a:gd name="T10" fmla="*/ 1 w 29"/>
                  <a:gd name="T11" fmla="*/ 30 h 77"/>
                  <a:gd name="T12" fmla="*/ 0 w 29"/>
                  <a:gd name="T13" fmla="*/ 44 h 77"/>
                  <a:gd name="T14" fmla="*/ 3 w 29"/>
                  <a:gd name="T15" fmla="*/ 60 h 77"/>
                  <a:gd name="T16" fmla="*/ 11 w 29"/>
                  <a:gd name="T17" fmla="*/ 77 h 77"/>
                  <a:gd name="T18" fmla="*/ 15 w 29"/>
                  <a:gd name="T19" fmla="*/ 53 h 77"/>
                  <a:gd name="T20" fmla="*/ 19 w 29"/>
                  <a:gd name="T21" fmla="*/ 37 h 77"/>
                  <a:gd name="T22" fmla="*/ 23 w 29"/>
                  <a:gd name="T23" fmla="*/ 22 h 77"/>
                  <a:gd name="T24" fmla="*/ 29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091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2092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2 w 207"/>
                    <a:gd name="T1" fmla="*/ 44 h 564"/>
                    <a:gd name="T2" fmla="*/ 6 w 207"/>
                    <a:gd name="T3" fmla="*/ 72 h 564"/>
                    <a:gd name="T4" fmla="*/ 3 w 207"/>
                    <a:gd name="T5" fmla="*/ 99 h 564"/>
                    <a:gd name="T6" fmla="*/ 0 w 207"/>
                    <a:gd name="T7" fmla="*/ 125 h 564"/>
                    <a:gd name="T8" fmla="*/ 0 w 207"/>
                    <a:gd name="T9" fmla="*/ 151 h 564"/>
                    <a:gd name="T10" fmla="*/ 3 w 207"/>
                    <a:gd name="T11" fmla="*/ 180 h 564"/>
                    <a:gd name="T12" fmla="*/ 7 w 207"/>
                    <a:gd name="T13" fmla="*/ 211 h 564"/>
                    <a:gd name="T14" fmla="*/ 16 w 207"/>
                    <a:gd name="T15" fmla="*/ 247 h 564"/>
                    <a:gd name="T16" fmla="*/ 29 w 207"/>
                    <a:gd name="T17" fmla="*/ 287 h 564"/>
                    <a:gd name="T18" fmla="*/ 43 w 207"/>
                    <a:gd name="T19" fmla="*/ 325 h 564"/>
                    <a:gd name="T20" fmla="*/ 61 w 207"/>
                    <a:gd name="T21" fmla="*/ 364 h 564"/>
                    <a:gd name="T22" fmla="*/ 83 w 207"/>
                    <a:gd name="T23" fmla="*/ 406 h 564"/>
                    <a:gd name="T24" fmla="*/ 106 w 207"/>
                    <a:gd name="T25" fmla="*/ 446 h 564"/>
                    <a:gd name="T26" fmla="*/ 132 w 207"/>
                    <a:gd name="T27" fmla="*/ 483 h 564"/>
                    <a:gd name="T28" fmla="*/ 157 w 207"/>
                    <a:gd name="T29" fmla="*/ 516 h 564"/>
                    <a:gd name="T30" fmla="*/ 182 w 207"/>
                    <a:gd name="T31" fmla="*/ 544 h 564"/>
                    <a:gd name="T32" fmla="*/ 207 w 207"/>
                    <a:gd name="T33" fmla="*/ 564 h 564"/>
                    <a:gd name="T34" fmla="*/ 160 w 207"/>
                    <a:gd name="T35" fmla="*/ 501 h 564"/>
                    <a:gd name="T36" fmla="*/ 127 w 207"/>
                    <a:gd name="T37" fmla="*/ 448 h 564"/>
                    <a:gd name="T38" fmla="*/ 103 w 207"/>
                    <a:gd name="T39" fmla="*/ 405 h 564"/>
                    <a:gd name="T40" fmla="*/ 87 w 207"/>
                    <a:gd name="T41" fmla="*/ 368 h 564"/>
                    <a:gd name="T42" fmla="*/ 75 w 207"/>
                    <a:gd name="T43" fmla="*/ 337 h 564"/>
                    <a:gd name="T44" fmla="*/ 68 w 207"/>
                    <a:gd name="T45" fmla="*/ 309 h 564"/>
                    <a:gd name="T46" fmla="*/ 63 w 207"/>
                    <a:gd name="T47" fmla="*/ 285 h 564"/>
                    <a:gd name="T48" fmla="*/ 56 w 207"/>
                    <a:gd name="T49" fmla="*/ 261 h 564"/>
                    <a:gd name="T50" fmla="*/ 44 w 207"/>
                    <a:gd name="T51" fmla="*/ 205 h 564"/>
                    <a:gd name="T52" fmla="*/ 41 w 207"/>
                    <a:gd name="T53" fmla="*/ 140 h 564"/>
                    <a:gd name="T54" fmla="*/ 43 w 207"/>
                    <a:gd name="T55" fmla="*/ 68 h 564"/>
                    <a:gd name="T56" fmla="*/ 50 w 207"/>
                    <a:gd name="T57" fmla="*/ 0 h 564"/>
                    <a:gd name="T58" fmla="*/ 12 w 207"/>
                    <a:gd name="T59" fmla="*/ 44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93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9 h 232"/>
                    <a:gd name="T2" fmla="*/ 14 w 47"/>
                    <a:gd name="T3" fmla="*/ 55 h 232"/>
                    <a:gd name="T4" fmla="*/ 22 w 47"/>
                    <a:gd name="T5" fmla="*/ 101 h 232"/>
                    <a:gd name="T6" fmla="*/ 24 w 47"/>
                    <a:gd name="T7" fmla="*/ 159 h 232"/>
                    <a:gd name="T8" fmla="*/ 19 w 47"/>
                    <a:gd name="T9" fmla="*/ 232 h 232"/>
                    <a:gd name="T10" fmla="*/ 45 w 47"/>
                    <a:gd name="T11" fmla="*/ 217 h 232"/>
                    <a:gd name="T12" fmla="*/ 47 w 47"/>
                    <a:gd name="T13" fmla="*/ 178 h 232"/>
                    <a:gd name="T14" fmla="*/ 47 w 47"/>
                    <a:gd name="T15" fmla="*/ 140 h 232"/>
                    <a:gd name="T16" fmla="*/ 45 w 47"/>
                    <a:gd name="T17" fmla="*/ 103 h 232"/>
                    <a:gd name="T18" fmla="*/ 41 w 47"/>
                    <a:gd name="T19" fmla="*/ 71 h 232"/>
                    <a:gd name="T20" fmla="*/ 36 w 47"/>
                    <a:gd name="T21" fmla="*/ 52 h 232"/>
                    <a:gd name="T22" fmla="*/ 29 w 47"/>
                    <a:gd name="T23" fmla="*/ 34 h 232"/>
                    <a:gd name="T24" fmla="*/ 22 w 47"/>
                    <a:gd name="T25" fmla="*/ 17 h 232"/>
                    <a:gd name="T26" fmla="*/ 13 w 47"/>
                    <a:gd name="T27" fmla="*/ 0 h 232"/>
                    <a:gd name="T28" fmla="*/ 0 w 47"/>
                    <a:gd name="T29" fmla="*/ 19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94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84" y="1723"/>
                  <a:ext cx="60" cy="28"/>
                </a:xfrm>
                <a:custGeom>
                  <a:avLst/>
                  <a:gdLst>
                    <a:gd name="T0" fmla="*/ 87 w 87"/>
                    <a:gd name="T1" fmla="*/ 22 h 40"/>
                    <a:gd name="T2" fmla="*/ 77 w 87"/>
                    <a:gd name="T3" fmla="*/ 17 h 40"/>
                    <a:gd name="T4" fmla="*/ 68 w 87"/>
                    <a:gd name="T5" fmla="*/ 12 h 40"/>
                    <a:gd name="T6" fmla="*/ 58 w 87"/>
                    <a:gd name="T7" fmla="*/ 7 h 40"/>
                    <a:gd name="T8" fmla="*/ 47 w 87"/>
                    <a:gd name="T9" fmla="*/ 5 h 40"/>
                    <a:gd name="T10" fmla="*/ 37 w 87"/>
                    <a:gd name="T11" fmla="*/ 3 h 40"/>
                    <a:gd name="T12" fmla="*/ 26 w 87"/>
                    <a:gd name="T13" fmla="*/ 2 h 40"/>
                    <a:gd name="T14" fmla="*/ 13 w 87"/>
                    <a:gd name="T15" fmla="*/ 0 h 40"/>
                    <a:gd name="T16" fmla="*/ 0 w 87"/>
                    <a:gd name="T17" fmla="*/ 2 h 40"/>
                    <a:gd name="T18" fmla="*/ 6 w 87"/>
                    <a:gd name="T19" fmla="*/ 6 h 40"/>
                    <a:gd name="T20" fmla="*/ 14 w 87"/>
                    <a:gd name="T21" fmla="*/ 10 h 40"/>
                    <a:gd name="T22" fmla="*/ 22 w 87"/>
                    <a:gd name="T23" fmla="*/ 14 h 40"/>
                    <a:gd name="T24" fmla="*/ 33 w 87"/>
                    <a:gd name="T25" fmla="*/ 18 h 40"/>
                    <a:gd name="T26" fmla="*/ 42 w 87"/>
                    <a:gd name="T27" fmla="*/ 22 h 40"/>
                    <a:gd name="T28" fmla="*/ 52 w 87"/>
                    <a:gd name="T29" fmla="*/ 27 h 40"/>
                    <a:gd name="T30" fmla="*/ 64 w 87"/>
                    <a:gd name="T31" fmla="*/ 33 h 40"/>
                    <a:gd name="T32" fmla="*/ 74 w 87"/>
                    <a:gd name="T33" fmla="*/ 40 h 40"/>
                    <a:gd name="T34" fmla="*/ 87 w 87"/>
                    <a:gd name="T35" fmla="*/ 22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2060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2083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4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5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061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2080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1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2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062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2077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78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79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063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4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5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6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7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8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9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0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1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2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3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4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5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6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16 w 596"/>
                <a:gd name="T1" fmla="*/ 370 h 666"/>
                <a:gd name="T2" fmla="*/ 6 w 596"/>
                <a:gd name="T3" fmla="*/ 341 h 666"/>
                <a:gd name="T4" fmla="*/ 0 w 596"/>
                <a:gd name="T5" fmla="*/ 289 h 666"/>
                <a:gd name="T6" fmla="*/ 4 w 596"/>
                <a:gd name="T7" fmla="*/ 222 h 666"/>
                <a:gd name="T8" fmla="*/ 25 w 596"/>
                <a:gd name="T9" fmla="*/ 151 h 666"/>
                <a:gd name="T10" fmla="*/ 69 w 596"/>
                <a:gd name="T11" fmla="*/ 84 h 666"/>
                <a:gd name="T12" fmla="*/ 142 w 596"/>
                <a:gd name="T13" fmla="*/ 31 h 666"/>
                <a:gd name="T14" fmla="*/ 247 w 596"/>
                <a:gd name="T15" fmla="*/ 2 h 666"/>
                <a:gd name="T16" fmla="*/ 380 w 596"/>
                <a:gd name="T17" fmla="*/ 9 h 666"/>
                <a:gd name="T18" fmla="*/ 484 w 596"/>
                <a:gd name="T19" fmla="*/ 68 h 666"/>
                <a:gd name="T20" fmla="*/ 554 w 596"/>
                <a:gd name="T21" fmla="*/ 165 h 666"/>
                <a:gd name="T22" fmla="*/ 591 w 596"/>
                <a:gd name="T23" fmla="*/ 284 h 666"/>
                <a:gd name="T24" fmla="*/ 595 w 596"/>
                <a:gd name="T25" fmla="*/ 409 h 666"/>
                <a:gd name="T26" fmla="*/ 566 w 596"/>
                <a:gd name="T27" fmla="*/ 525 h 666"/>
                <a:gd name="T28" fmla="*/ 507 w 596"/>
                <a:gd name="T29" fmla="*/ 615 h 666"/>
                <a:gd name="T30" fmla="*/ 417 w 596"/>
                <a:gd name="T31" fmla="*/ 663 h 666"/>
                <a:gd name="T32" fmla="*/ 389 w 596"/>
                <a:gd name="T33" fmla="*/ 659 h 666"/>
                <a:gd name="T34" fmla="*/ 441 w 596"/>
                <a:gd name="T35" fmla="*/ 617 h 666"/>
                <a:gd name="T36" fmla="*/ 482 w 596"/>
                <a:gd name="T37" fmla="*/ 544 h 666"/>
                <a:gd name="T38" fmla="*/ 509 w 596"/>
                <a:gd name="T39" fmla="*/ 454 h 666"/>
                <a:gd name="T40" fmla="*/ 520 w 596"/>
                <a:gd name="T41" fmla="*/ 355 h 666"/>
                <a:gd name="T42" fmla="*/ 514 w 596"/>
                <a:gd name="T43" fmla="*/ 258 h 666"/>
                <a:gd name="T44" fmla="*/ 485 w 596"/>
                <a:gd name="T45" fmla="*/ 174 h 666"/>
                <a:gd name="T46" fmla="*/ 433 w 596"/>
                <a:gd name="T47" fmla="*/ 112 h 666"/>
                <a:gd name="T48" fmla="*/ 341 w 596"/>
                <a:gd name="T49" fmla="*/ 75 h 666"/>
                <a:gd name="T50" fmla="*/ 246 w 596"/>
                <a:gd name="T51" fmla="*/ 61 h 666"/>
                <a:gd name="T52" fmla="*/ 174 w 596"/>
                <a:gd name="T53" fmla="*/ 71 h 666"/>
                <a:gd name="T54" fmla="*/ 121 w 596"/>
                <a:gd name="T55" fmla="*/ 101 h 666"/>
                <a:gd name="T56" fmla="*/ 84 w 596"/>
                <a:gd name="T57" fmla="*/ 149 h 666"/>
                <a:gd name="T58" fmla="*/ 57 w 596"/>
                <a:gd name="T59" fmla="*/ 206 h 666"/>
                <a:gd name="T60" fmla="*/ 40 w 596"/>
                <a:gd name="T61" fmla="*/ 272 h 666"/>
                <a:gd name="T62" fmla="*/ 28 w 596"/>
                <a:gd name="T63" fmla="*/ 339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5101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2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5103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104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105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39070359-0255-4B48-9617-C337B68FCD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1" r:id="rId1"/>
    <p:sldLayoutId id="2147484252" r:id="rId2"/>
    <p:sldLayoutId id="2147484253" r:id="rId3"/>
    <p:sldLayoutId id="2147484254" r:id="rId4"/>
    <p:sldLayoutId id="2147484255" r:id="rId5"/>
    <p:sldLayoutId id="2147484256" r:id="rId6"/>
    <p:sldLayoutId id="2147484257" r:id="rId7"/>
    <p:sldLayoutId id="2147484258" r:id="rId8"/>
    <p:sldLayoutId id="2147484259" r:id="rId9"/>
    <p:sldLayoutId id="2147484260" r:id="rId10"/>
    <p:sldLayoutId id="2147484261" r:id="rId11"/>
    <p:sldLayoutId id="2147484262" r:id="rId12"/>
  </p:sldLayoutIdLst>
  <p:transition spd="med">
    <p:fade/>
    <p:sndAc>
      <p:stSnd>
        <p:snd r:embed="rId14" name="chimes.wav"/>
      </p:stSnd>
    </p:sndAc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audio" Target="file:///\\media\IKT\&#1052;&#1091;&#1079;&#1099;&#1082;&#1072;\04%20JACKIE%20WILSON%20Reet%20Petite.mp3" TargetMode="External"/><Relationship Id="rId7" Type="http://schemas.openxmlformats.org/officeDocument/2006/relationships/audio" Target="../media/audio1.wav"/><Relationship Id="rId2" Type="http://schemas.openxmlformats.org/officeDocument/2006/relationships/audio" Target="file:///\\media\IKT\&#1052;&#1091;&#1079;&#1099;&#1082;&#1072;\07%20-%20Francis%20Goya%20-%20Nostalgia.mp3" TargetMode="External"/><Relationship Id="rId1" Type="http://schemas.openxmlformats.org/officeDocument/2006/relationships/audio" Target="file:///\\media\IKT\&#1052;&#1091;&#1079;&#1099;&#1082;&#1072;\BipBop.MP3" TargetMode="External"/><Relationship Id="rId6" Type="http://schemas.openxmlformats.org/officeDocument/2006/relationships/slideLayout" Target="../slideLayouts/slideLayout22.xml"/><Relationship Id="rId5" Type="http://schemas.openxmlformats.org/officeDocument/2006/relationships/audio" Target="file:///\\media\IKT\&#1052;&#1091;&#1079;&#1099;&#1082;&#1072;\04%20-%20Vangelis%20-%20Ignacio.mp3" TargetMode="External"/><Relationship Id="rId4" Type="http://schemas.openxmlformats.org/officeDocument/2006/relationships/audio" Target="file:///\\media\IKT\&#1052;&#1091;&#1079;&#1099;&#1082;&#1072;\04%20-%20The%20Ventures%20-%20The%20House%20Of%20The%20Rising%20Sun.mp3" TargetMode="External"/><Relationship Id="rId9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2.xml"/><Relationship Id="rId1" Type="http://schemas.openxmlformats.org/officeDocument/2006/relationships/video" Target="file:///\\media\IKT\&#1042;&#1080;&#1076;&#1077;&#1086;\15.AVI" TargetMode="Externa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file:///C:\Documents%20and%20Settings\All%20Users\&#1044;&#1086;&#1082;&#1091;&#1084;&#1077;&#1085;&#1090;&#1099;\&#1052;&#1086;&#1103;%20&#1084;&#1091;&#1079;&#1099;&#1082;&#1072;\music.wma" TargetMode="Externa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4.png"/><Relationship Id="rId5" Type="http://schemas.openxmlformats.org/officeDocument/2006/relationships/oleObject" Target="../embeddings/oleObject3.bin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http://archive.1september.ru/mat/1999/no4_9.gif" TargetMode="External"/><Relationship Id="rId3" Type="http://schemas.openxmlformats.org/officeDocument/2006/relationships/image" Target="../media/image25.png"/><Relationship Id="rId7" Type="http://schemas.openxmlformats.org/officeDocument/2006/relationships/image" Target="../media/image2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http://archive.1september.ru/mat/1999/no4_8.gif" TargetMode="External"/><Relationship Id="rId5" Type="http://schemas.openxmlformats.org/officeDocument/2006/relationships/image" Target="../media/image26.png"/><Relationship Id="rId4" Type="http://schemas.openxmlformats.org/officeDocument/2006/relationships/image" Target="http://archive.1september.ru/mat/1999/no4_10.gi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9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text=%D1%84%D0%BE%D1%82%D0%BE%20%D1%89%D0%B0%D0%B2%D0%B5%D0%BB%D1%8C%20%D0%BA%D0%B8%D1%81%D0%BB%D1%8B%D0%B9&amp;stype=image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3.jpeg"/><Relationship Id="rId4" Type="http://schemas.openxmlformats.org/officeDocument/2006/relationships/hyperlink" Target="http://images.yandex.ru/yandsearch?text=%D1%84%D0%BE%D1%82%D0%BE%20%D0%BE%D0%B4%D1%83%D0%B2%D0%B0%D0%BD%D1%87%D0%B8%D0%BA%20%D0%BB%D0%B5%D1%87%D0%B5%D0%B1%D0%BD%D1%8B%D0%B9&amp;stype=image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6.jpeg"/><Relationship Id="rId4" Type="http://schemas.openxmlformats.org/officeDocument/2006/relationships/image" Target="../media/image35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8.jpeg"/><Relationship Id="rId4" Type="http://schemas.openxmlformats.org/officeDocument/2006/relationships/hyperlink" Target="http://images.yandex.ru/yandsearch?p=1&amp;text=%D1%84%D0%BE%D1%82%D0%BE%20%D0%BB%D0%BE%D0%BF%D1%83%D1%85%20%D0%BF%D0%B0%D1%83%D1%82%D0%B8%D0%BD%D0%B8%D1%81%D1%82%D1%8B%D0%B9&amp;img_url=mitrofashki.narod.ru%2Fcvetochki2%2FDSCN08061.jpg&amp;rpt=simage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0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2.jpeg"/><Relationship Id="rId4" Type="http://schemas.openxmlformats.org/officeDocument/2006/relationships/image" Target="http://archive.1september.ru/mat/1999/no4_14.gif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http://archive.1september.ru/mat/1999/no4_3.gif" TargetMode="External"/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2.xml"/><Relationship Id="rId6" Type="http://schemas.openxmlformats.org/officeDocument/2006/relationships/image" Target="http://archive.1september.ru/mat/1999/no4_2.gif" TargetMode="External"/><Relationship Id="rId5" Type="http://schemas.openxmlformats.org/officeDocument/2006/relationships/image" Target="../media/image7.png"/><Relationship Id="rId4" Type="http://schemas.openxmlformats.org/officeDocument/2006/relationships/image" Target="http://archive.1september.ru/mat/1999/no4_1.gi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2.xml"/><Relationship Id="rId4" Type="http://schemas.openxmlformats.org/officeDocument/2006/relationships/image" Target="http://archive.1september.ru/mat/1999/no4_4.gi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2.xml"/><Relationship Id="rId4" Type="http://schemas.openxmlformats.org/officeDocument/2006/relationships/image" Target="http://archive.1september.ru/mat/1999/no4_5.gif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10" Type="http://schemas.openxmlformats.org/officeDocument/2006/relationships/image" Target="../media/image18.jpeg"/><Relationship Id="rId4" Type="http://schemas.openxmlformats.org/officeDocument/2006/relationships/image" Target="../media/image12.jpeg"/><Relationship Id="rId9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66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5" name="BipBop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4213" y="260350"/>
            <a:ext cx="7772400" cy="2519363"/>
          </a:xfrm>
          <a:noFill/>
        </p:spPr>
        <p:txBody>
          <a:bodyPr anchor="ctr"/>
          <a:lstStyle/>
          <a:p>
            <a:pPr eaLnBrk="1" hangingPunct="1"/>
            <a:r>
              <a:rPr lang="ru-RU" altLang="ru-RU" sz="7900" b="1" i="1" smtClean="0">
                <a:solidFill>
                  <a:srgbClr val="6600FF"/>
                </a:solidFill>
                <a:effectLst/>
                <a:latin typeface="Century Gothic" pitchFamily="34" charset="0"/>
              </a:rPr>
              <a:t>Проценты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ubTitle" idx="4294967295"/>
          </p:nvPr>
        </p:nvSpPr>
        <p:spPr>
          <a:xfrm>
            <a:off x="1116013" y="4292600"/>
            <a:ext cx="6884987" cy="16891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ru-RU" altLang="ru-RU" smtClean="0"/>
              <a:t>Определение, обозначение, вычисление, применение </a:t>
            </a:r>
          </a:p>
        </p:txBody>
      </p:sp>
      <p:pic>
        <p:nvPicPr>
          <p:cNvPr id="2055" name="07 - Francis Goya - Nostalgia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04 JACKIE WILSON Reet Petite.mp3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</p:nvPr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04 - The Ventures - The House Of The Rising Sun.mp3">
            <a:hlinkClick r:id="" action="ppaction://media"/>
          </p:cNvPr>
          <p:cNvPicPr>
            <a:picLocks noRot="1" noChangeAspect="1" noChangeArrowheads="1"/>
          </p:cNvPicPr>
          <p:nvPr>
            <a:audioFile r:link="rId4"/>
          </p:nvPr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04 - Vangelis - Ignacio.mp3">
            <a:hlinkClick r:id="" action="ppaction://media"/>
          </p:cNvPr>
          <p:cNvPicPr>
            <a:picLocks noRot="1" noChangeAspect="1" noChangeArrowheads="1"/>
          </p:cNvPicPr>
          <p:nvPr>
            <a:audioFile r:link="rId5"/>
          </p:nvPr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9" name="Text Box 20"/>
          <p:cNvSpPr txBox="1">
            <a:spLocks noChangeArrowheads="1"/>
          </p:cNvSpPr>
          <p:nvPr/>
        </p:nvSpPr>
        <p:spPr bwMode="auto">
          <a:xfrm>
            <a:off x="1908175" y="6237288"/>
            <a:ext cx="5111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/>
              <a:t>Математика 5 класс</a:t>
            </a:r>
          </a:p>
        </p:txBody>
      </p:sp>
      <p:pic>
        <p:nvPicPr>
          <p:cNvPr id="30742" name="Picture 22" descr="i[11]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3779838" y="2205038"/>
            <a:ext cx="1595437" cy="199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  <p:sndAc>
      <p:stSnd>
        <p:snd r:embed="rId7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07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56000"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5"/>
                </p:tgtEl>
              </p:cMediaNode>
            </p:audio>
            <p:audi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6"/>
                </p:tgtEl>
              </p:cMediaNode>
            </p:audio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7"/>
                </p:tgtEl>
              </p:cMediaNode>
            </p:audio>
            <p:audio>
              <p:cMediaNode>
                <p:cTn id="1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8"/>
                </p:tgtEl>
              </p:cMediaNode>
            </p:audio>
            <p:audi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65"/>
                </p:tgtEl>
              </p:cMediaNode>
            </p:audio>
          </p:childTnLst>
        </p:cTn>
      </p:par>
    </p:tnLst>
    <p:bldLst>
      <p:bldP spid="2050" grpId="0"/>
      <p:bldP spid="205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ChangeArrowheads="1"/>
          </p:cNvSpPr>
          <p:nvPr/>
        </p:nvSpPr>
        <p:spPr bwMode="auto">
          <a:xfrm>
            <a:off x="755650" y="701675"/>
            <a:ext cx="7580313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54000" algn="ctr"/>
            <a:r>
              <a:rPr lang="ru-RU" altLang="ru-RU" sz="2000" b="1">
                <a:solidFill>
                  <a:srgbClr val="00CC00"/>
                </a:solidFill>
              </a:rPr>
              <a:t>Растения -  источник жизни. Невозможно представить жизнь всего живого на Земле без растительного мира.</a:t>
            </a:r>
          </a:p>
          <a:p>
            <a:pPr indent="254000" algn="ctr"/>
            <a:r>
              <a:rPr lang="ru-RU" altLang="ru-RU" sz="2000" b="1">
                <a:solidFill>
                  <a:srgbClr val="00CC00"/>
                </a:solidFill>
              </a:rPr>
              <a:t>Благодаря растениям мир зелен и прекрасен.</a:t>
            </a:r>
          </a:p>
          <a:p>
            <a:pPr indent="254000" algn="ctr"/>
            <a:r>
              <a:rPr lang="ru-RU" altLang="ru-RU" sz="2000" b="1">
                <a:solidFill>
                  <a:srgbClr val="00CC00"/>
                </a:solidFill>
              </a:rPr>
              <a:t>Листья зеленых растений задерживают пыль. Установлено, что 100 кустов молодого тополя в течении лета задерживают 75 кг пыли. На листьях чинара, клена, тюльпанного дерева и яблони оседает пыль в очень большом количестве. Поэтому деревья называются «стражами здоровья».</a:t>
            </a:r>
          </a:p>
          <a:p>
            <a:pPr indent="254000" algn="ctr"/>
            <a:r>
              <a:rPr lang="ru-RU" altLang="ru-RU" sz="2000" b="1">
                <a:solidFill>
                  <a:srgbClr val="00CC00"/>
                </a:solidFill>
              </a:rPr>
              <a:t> С целью защиты редких, исчезающих и уменьшающихся видов растений в Казахстане издана Красная книга, в которой занесено 163 названия таких растений. В последующие годы  она была дополнена новыми названиями и теперь содержит 301 название видов растений. </a:t>
            </a:r>
          </a:p>
          <a:p>
            <a:pPr indent="254000" algn="ctr" eaLnBrk="0" hangingPunct="0"/>
            <a:endParaRPr lang="ru-RU" altLang="ru-RU" sz="2000" b="1">
              <a:solidFill>
                <a:srgbClr val="00CC00"/>
              </a:solidFill>
            </a:endParaRPr>
          </a:p>
        </p:txBody>
      </p:sp>
    </p:spTree>
  </p:cSld>
  <p:clrMapOvr>
    <a:masterClrMapping/>
  </p:clrMapOvr>
  <p:transition spd="med">
    <p:fad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ChangeArrowheads="1"/>
          </p:cNvSpPr>
          <p:nvPr/>
        </p:nvSpPr>
        <p:spPr bwMode="auto">
          <a:xfrm>
            <a:off x="395288" y="188913"/>
            <a:ext cx="8243887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/>
            <a:r>
              <a:rPr lang="ru-RU" altLang="ru-RU" b="1">
                <a:solidFill>
                  <a:srgbClr val="FF0000"/>
                </a:solidFill>
                <a:cs typeface="Times New Roman" pitchFamily="18" charset="0"/>
              </a:rPr>
              <a:t>Задание 4</a:t>
            </a:r>
            <a:r>
              <a:rPr lang="ru-RU" altLang="ru-RU" b="1">
                <a:solidFill>
                  <a:srgbClr val="FF0000"/>
                </a:solidFill>
              </a:rPr>
              <a:t>.</a:t>
            </a:r>
            <a:r>
              <a:rPr lang="ru-RU" altLang="ru-RU" b="1">
                <a:cs typeface="Times New Roman" pitchFamily="18" charset="0"/>
              </a:rPr>
              <a:t> Вычислите процент от числа, используйте ключ к ответу и назовите фамилию  нашего  великого  предка, который  оставил неизгладимый след в науке. </a:t>
            </a:r>
            <a:r>
              <a:rPr lang="ru-RU" altLang="ru-RU" b="1">
                <a:solidFill>
                  <a:srgbClr val="000000"/>
                </a:solidFill>
                <a:cs typeface="Times New Roman" pitchFamily="18" charset="0"/>
              </a:rPr>
              <a:t>Его произведения и поныне используется во многих странах мира в качестве учебного пособия.</a:t>
            </a:r>
            <a:endParaRPr lang="ru-RU" altLang="ru-RU" b="1">
              <a:cs typeface="Times New Roman" pitchFamily="18" charset="0"/>
            </a:endParaRPr>
          </a:p>
          <a:p>
            <a:pPr algn="ctr" eaLnBrk="0" hangingPunct="0"/>
            <a:r>
              <a:rPr lang="ru-RU" altLang="ru-RU" b="1">
                <a:cs typeface="Times New Roman" pitchFamily="18" charset="0"/>
              </a:rPr>
              <a:t>Задание каждый выполняет индивидуально. </a:t>
            </a:r>
          </a:p>
        </p:txBody>
      </p:sp>
      <p:graphicFrame>
        <p:nvGraphicFramePr>
          <p:cNvPr id="87142" name="Group 102"/>
          <p:cNvGraphicFramePr>
            <a:graphicFrameLocks noGrp="1"/>
          </p:cNvGraphicFramePr>
          <p:nvPr/>
        </p:nvGraphicFramePr>
        <p:xfrm>
          <a:off x="1835150" y="1700213"/>
          <a:ext cx="5400675" cy="3600453"/>
        </p:xfrm>
        <a:graphic>
          <a:graphicData uri="http://schemas.openxmlformats.org/drawingml/2006/table">
            <a:tbl>
              <a:tblPr/>
              <a:tblGrid>
                <a:gridCol w="1298575"/>
                <a:gridCol w="4102100"/>
              </a:tblGrid>
              <a:tr h="703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6% от12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95% от 10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3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30% от 25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3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25% от 38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3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15 % от 60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5 % от 72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3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2% от 200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3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70% от 350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872" name="Text Box 103"/>
          <p:cNvSpPr txBox="1">
            <a:spLocks noChangeArrowheads="1"/>
          </p:cNvSpPr>
          <p:nvPr/>
        </p:nvSpPr>
        <p:spPr bwMode="auto">
          <a:xfrm>
            <a:off x="468313" y="5373688"/>
            <a:ext cx="7921625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Ключ к ответу:</a:t>
            </a:r>
          </a:p>
          <a:p>
            <a:pPr>
              <a:spcBef>
                <a:spcPct val="50000"/>
              </a:spcBef>
            </a:pPr>
            <a:r>
              <a:rPr lang="ru-RU" altLang="ru-RU" b="1"/>
              <a:t>9,5            9               0,72              4               7,5             3,6              245</a:t>
            </a:r>
          </a:p>
          <a:p>
            <a:pPr>
              <a:spcBef>
                <a:spcPct val="50000"/>
              </a:spcBef>
            </a:pPr>
            <a:r>
              <a:rPr lang="ru-RU" altLang="ru-RU" b="1"/>
              <a:t>В,Ц          Е                 А                 Н               И                Н                 А  </a:t>
            </a:r>
          </a:p>
        </p:txBody>
      </p:sp>
    </p:spTree>
  </p:cSld>
  <p:clrMapOvr>
    <a:masterClrMapping/>
  </p:clrMapOvr>
  <p:transition spd="med">
    <p:fad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Разминка</a:t>
            </a:r>
            <a:br>
              <a:rPr lang="ru-RU" smtClean="0"/>
            </a:br>
            <a:endParaRPr lang="ru-RU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200400"/>
            <a:ext cx="8205788" cy="2855913"/>
          </a:xfrm>
        </p:spPr>
        <p:txBody>
          <a:bodyPr/>
          <a:lstStyle/>
          <a:p>
            <a:pPr algn="just" eaLnBrk="1" hangingPunct="1"/>
            <a:r>
              <a:rPr lang="ru-RU" altLang="ru-RU" smtClean="0"/>
              <a:t>Винни-Пух съел 10 бочонков меда из 12 имеющихся у Кролика. Какую часть меда съел Винни-Пух?</a:t>
            </a:r>
          </a:p>
        </p:txBody>
      </p:sp>
      <p:graphicFrame>
        <p:nvGraphicFramePr>
          <p:cNvPr id="36868" name="Object 5"/>
          <p:cNvGraphicFramePr>
            <a:graphicFrameLocks noChangeAspect="1"/>
          </p:cNvGraphicFramePr>
          <p:nvPr/>
        </p:nvGraphicFramePr>
        <p:xfrm>
          <a:off x="2484438" y="2133600"/>
          <a:ext cx="2212975" cy="2447925"/>
        </p:xfrm>
        <a:graphic>
          <a:graphicData uri="http://schemas.openxmlformats.org/presentationml/2006/ole">
            <p:oleObj spid="_x0000_s36868" name="Рисунок" r:id="rId5" imgW="1944431" imgH="2152872" progId="Word.Picture.8">
              <p:embed/>
            </p:oleObj>
          </a:graphicData>
        </a:graphic>
      </p:graphicFrame>
      <p:graphicFrame>
        <p:nvGraphicFramePr>
          <p:cNvPr id="36869" name="Object 6"/>
          <p:cNvGraphicFramePr>
            <a:graphicFrameLocks noChangeAspect="1"/>
          </p:cNvGraphicFramePr>
          <p:nvPr/>
        </p:nvGraphicFramePr>
        <p:xfrm>
          <a:off x="2339975" y="908050"/>
          <a:ext cx="2806700" cy="2286000"/>
        </p:xfrm>
        <a:graphic>
          <a:graphicData uri="http://schemas.openxmlformats.org/presentationml/2006/ole">
            <p:oleObj spid="_x0000_s36869" r:id="rId6" imgW="3025775" imgH="3252788" progId="">
              <p:embed/>
            </p:oleObj>
          </a:graphicData>
        </a:graphic>
      </p:graphicFrame>
    </p:spTree>
  </p:cSld>
  <p:clrMapOvr>
    <a:masterClrMapping/>
  </p:clrMapOvr>
  <p:transition spd="med">
    <p:fade/>
    <p:sndAc>
      <p:stSnd>
        <p:snd r:embed="rId4" name="chimes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28" name="Group 12"/>
          <p:cNvGrpSpPr>
            <a:grpSpLocks/>
          </p:cNvGrpSpPr>
          <p:nvPr/>
        </p:nvGrpSpPr>
        <p:grpSpPr bwMode="auto">
          <a:xfrm>
            <a:off x="395288" y="1484313"/>
            <a:ext cx="7993062" cy="2809875"/>
            <a:chOff x="249" y="935"/>
            <a:chExt cx="5035" cy="1770"/>
          </a:xfrm>
        </p:grpSpPr>
        <p:pic>
          <p:nvPicPr>
            <p:cNvPr id="37891" name="15.AVI">
              <a:hlinkClick r:id="" action="ppaction://media"/>
            </p:cNvPr>
            <p:cNvPicPr>
              <a:picLocks noRot="1" noChangeAspect="1" noChangeArrowheads="1"/>
            </p:cNvPicPr>
            <p:nvPr>
              <a:videoFile r:link="rId1"/>
            </p:nvPr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560" y="2411"/>
              <a:ext cx="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892" name="Picture 26" descr="fox_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249" y="1979"/>
              <a:ext cx="840" cy="7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7893" name="AutoShape 10"/>
            <p:cNvSpPr>
              <a:spLocks noChangeArrowheads="1"/>
            </p:cNvSpPr>
            <p:nvPr/>
          </p:nvSpPr>
          <p:spPr bwMode="auto">
            <a:xfrm>
              <a:off x="1292" y="935"/>
              <a:ext cx="3992" cy="1316"/>
            </a:xfrm>
            <a:prstGeom prst="wedgeRoundRectCallout">
              <a:avLst>
                <a:gd name="adj1" fmla="val -60171"/>
                <a:gd name="adj2" fmla="val 59500"/>
                <a:gd name="adj3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 altLang="ru-RU"/>
            </a:p>
          </p:txBody>
        </p:sp>
        <p:sp>
          <p:nvSpPr>
            <p:cNvPr id="37894" name="WordArt 11"/>
            <p:cNvSpPr>
              <a:spLocks noChangeArrowheads="1" noChangeShapeType="1" noTextEdit="1"/>
            </p:cNvSpPr>
            <p:nvPr/>
          </p:nvSpPr>
          <p:spPr bwMode="auto">
            <a:xfrm>
              <a:off x="1791" y="1207"/>
              <a:ext cx="3085" cy="81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noFill/>
                    <a:round/>
                    <a:headEnd/>
                    <a:tailEnd/>
                  </a:ln>
                  <a:solidFill>
                    <a:srgbClr val="336699"/>
                  </a:solidFill>
                  <a:effectLst>
                    <a:outerShdw dist="45791" dir="2021404" algn="ctr" rotWithShape="0">
                      <a:srgbClr val="B2B2B2">
                        <a:alpha val="79999"/>
                      </a:srgbClr>
                    </a:outerShdw>
                  </a:effectLst>
                  <a:latin typeface="Times New Roman"/>
                  <a:cs typeface="Times New Roman"/>
                </a:rPr>
                <a:t>Физкультминутка</a:t>
              </a:r>
            </a:p>
          </p:txBody>
        </p:sp>
      </p:grpSp>
    </p:spTree>
  </p:cSld>
  <p:clrMapOvr>
    <a:masterClrMapping/>
  </p:clrMapOvr>
  <p:transition spd="med">
    <p:fade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noFill/>
        </p:spPr>
        <p:txBody>
          <a:bodyPr anchor="b"/>
          <a:lstStyle/>
          <a:p>
            <a:fld id="{83FC930F-7D71-48E5-A008-41DF20E9C171}" type="slidenum">
              <a:rPr lang="ru-RU" altLang="ru-RU" sz="1200" smtClean="0">
                <a:latin typeface="Arial Black" pitchFamily="34" charset="0"/>
              </a:rPr>
              <a:pPr/>
              <a:t>14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sz="4800" smtClean="0"/>
              <a:t>Переведите десятичную дробь в проценты: </a:t>
            </a:r>
            <a:br>
              <a:rPr lang="ru-RU" altLang="ru-RU" sz="4800" smtClean="0"/>
            </a:br>
            <a:r>
              <a:rPr lang="ru-RU" altLang="ru-RU" sz="4800" smtClean="0"/>
              <a:t>0,23 =</a:t>
            </a:r>
          </a:p>
          <a:p>
            <a:pPr eaLnBrk="1" hangingPunct="1">
              <a:buFontTx/>
              <a:buNone/>
            </a:pPr>
            <a:r>
              <a:rPr lang="ru-RU" altLang="ru-RU" sz="4800" smtClean="0"/>
              <a:t>  0,57 =</a:t>
            </a:r>
          </a:p>
          <a:p>
            <a:pPr eaLnBrk="1" hangingPunct="1">
              <a:buFontTx/>
              <a:buNone/>
            </a:pPr>
            <a:r>
              <a:rPr lang="ru-RU" altLang="ru-RU" sz="4800" smtClean="0"/>
              <a:t>  0,98 =</a:t>
            </a:r>
          </a:p>
        </p:txBody>
      </p:sp>
      <p:sp>
        <p:nvSpPr>
          <p:cNvPr id="38916" name="WordArt 17"/>
          <p:cNvSpPr>
            <a:spLocks noChangeArrowheads="1" noChangeShapeType="1" noTextEdit="1"/>
          </p:cNvSpPr>
          <p:nvPr/>
        </p:nvSpPr>
        <p:spPr bwMode="auto">
          <a:xfrm>
            <a:off x="2124075" y="476250"/>
            <a:ext cx="49530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0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контрольное задание</a:t>
            </a:r>
          </a:p>
        </p:txBody>
      </p:sp>
      <p:sp>
        <p:nvSpPr>
          <p:cNvPr id="38917" name="Text Box 18"/>
          <p:cNvSpPr txBox="1">
            <a:spLocks noChangeArrowheads="1"/>
          </p:cNvSpPr>
          <p:nvPr/>
        </p:nvSpPr>
        <p:spPr bwMode="auto">
          <a:xfrm>
            <a:off x="755650" y="6524625"/>
            <a:ext cx="1800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5 класс</a:t>
            </a:r>
          </a:p>
        </p:txBody>
      </p:sp>
      <p:sp>
        <p:nvSpPr>
          <p:cNvPr id="70677" name="Rectangle 21"/>
          <p:cNvSpPr>
            <a:spLocks noChangeArrowheads="1"/>
          </p:cNvSpPr>
          <p:nvPr/>
        </p:nvSpPr>
        <p:spPr bwMode="auto">
          <a:xfrm>
            <a:off x="3132138" y="3213100"/>
            <a:ext cx="1727200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4400"/>
              <a:t>23%</a:t>
            </a:r>
          </a:p>
          <a:p>
            <a:r>
              <a:rPr lang="ru-RU" altLang="ru-RU" sz="4400"/>
              <a:t>57%</a:t>
            </a:r>
          </a:p>
          <a:p>
            <a:r>
              <a:rPr lang="ru-RU" altLang="ru-RU" sz="4400"/>
              <a:t>98%</a:t>
            </a:r>
          </a:p>
        </p:txBody>
      </p:sp>
    </p:spTree>
  </p:cSld>
  <p:clrMapOvr>
    <a:masterClrMapping/>
  </p:clrMapOvr>
  <p:transition spd="med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/>
      <p:bldP spid="7067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sz="4800" smtClean="0"/>
              <a:t> 0,04 = </a:t>
            </a:r>
          </a:p>
          <a:p>
            <a:pPr eaLnBrk="1" hangingPunct="1">
              <a:buFontTx/>
              <a:buNone/>
            </a:pPr>
            <a:r>
              <a:rPr lang="ru-RU" altLang="ru-RU" sz="4800" smtClean="0"/>
              <a:t> 0,006 = </a:t>
            </a:r>
          </a:p>
          <a:p>
            <a:pPr eaLnBrk="1" hangingPunct="1">
              <a:buFontTx/>
              <a:buNone/>
            </a:pPr>
            <a:r>
              <a:rPr lang="ru-RU" altLang="ru-RU" sz="4800" smtClean="0"/>
              <a:t> 2,45 =</a:t>
            </a:r>
          </a:p>
          <a:p>
            <a:pPr eaLnBrk="1" hangingPunct="1">
              <a:buFontTx/>
              <a:buNone/>
            </a:pPr>
            <a:r>
              <a:rPr lang="ru-RU" altLang="ru-RU" sz="4800" smtClean="0"/>
              <a:t> 56,78 =</a:t>
            </a:r>
          </a:p>
        </p:txBody>
      </p:sp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3203575" y="1844675"/>
            <a:ext cx="2554288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"/>
              </a:spcBef>
              <a:spcAft>
                <a:spcPct val="5000"/>
              </a:spcAft>
            </a:pPr>
            <a:r>
              <a:rPr lang="ru-RU" altLang="ru-RU" sz="4800"/>
              <a:t>4%</a:t>
            </a:r>
          </a:p>
          <a:p>
            <a:pPr>
              <a:spcBef>
                <a:spcPct val="5000"/>
              </a:spcBef>
              <a:spcAft>
                <a:spcPct val="5000"/>
              </a:spcAft>
            </a:pPr>
            <a:r>
              <a:rPr lang="ru-RU" altLang="ru-RU" sz="4800"/>
              <a:t>0,6%</a:t>
            </a:r>
          </a:p>
          <a:p>
            <a:pPr>
              <a:spcBef>
                <a:spcPct val="5000"/>
              </a:spcBef>
              <a:spcAft>
                <a:spcPct val="5000"/>
              </a:spcAft>
            </a:pPr>
            <a:r>
              <a:rPr lang="ru-RU" altLang="ru-RU" sz="4800"/>
              <a:t>245%</a:t>
            </a:r>
          </a:p>
          <a:p>
            <a:pPr>
              <a:spcBef>
                <a:spcPct val="5000"/>
              </a:spcBef>
              <a:spcAft>
                <a:spcPct val="5000"/>
              </a:spcAft>
            </a:pPr>
            <a:r>
              <a:rPr lang="ru-RU" altLang="ru-RU" sz="4800"/>
              <a:t>5678%</a:t>
            </a:r>
          </a:p>
        </p:txBody>
      </p:sp>
    </p:spTree>
  </p:cSld>
  <p:clrMapOvr>
    <a:masterClrMapping/>
  </p:clrMapOvr>
  <p:transition spd="med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85800" y="1828800"/>
            <a:ext cx="7345363" cy="3657600"/>
          </a:xfrm>
        </p:spPr>
        <p:txBody>
          <a:bodyPr/>
          <a:lstStyle/>
          <a:p>
            <a:pPr eaLnBrk="1" hangingPunct="1"/>
            <a:r>
              <a:rPr lang="ru-RU" altLang="ru-RU" sz="4000" smtClean="0"/>
              <a:t>Переведите проценты в десятичную дробь: </a:t>
            </a:r>
            <a:br>
              <a:rPr lang="ru-RU" altLang="ru-RU" sz="4000" smtClean="0"/>
            </a:br>
            <a:r>
              <a:rPr lang="ru-RU" altLang="ru-RU" sz="4000" smtClean="0"/>
              <a:t>23%=</a:t>
            </a:r>
            <a:br>
              <a:rPr lang="ru-RU" altLang="ru-RU" sz="4000" smtClean="0"/>
            </a:br>
            <a:r>
              <a:rPr lang="ru-RU" altLang="ru-RU" sz="4000" smtClean="0"/>
              <a:t>45%=</a:t>
            </a:r>
            <a:br>
              <a:rPr lang="ru-RU" altLang="ru-RU" sz="4000" smtClean="0"/>
            </a:br>
            <a:r>
              <a:rPr lang="ru-RU" altLang="ru-RU" sz="4000" smtClean="0"/>
              <a:t>123%=</a:t>
            </a:r>
          </a:p>
        </p:txBody>
      </p:sp>
      <p:sp>
        <p:nvSpPr>
          <p:cNvPr id="88070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716213" y="2806700"/>
            <a:ext cx="1887537" cy="17875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4000" smtClean="0"/>
              <a:t>  0,23</a:t>
            </a:r>
            <a:br>
              <a:rPr lang="ru-RU" altLang="ru-RU" sz="4000" smtClean="0"/>
            </a:br>
            <a:r>
              <a:rPr lang="ru-RU" altLang="ru-RU" sz="4000" smtClean="0"/>
              <a:t>0,45</a:t>
            </a:r>
            <a:br>
              <a:rPr lang="ru-RU" altLang="ru-RU" sz="4000" smtClean="0"/>
            </a:br>
            <a:r>
              <a:rPr lang="ru-RU" altLang="ru-RU" sz="4000" smtClean="0"/>
              <a:t>1,23</a:t>
            </a:r>
          </a:p>
        </p:txBody>
      </p:sp>
      <p:sp>
        <p:nvSpPr>
          <p:cNvPr id="40964" name="WordArt 4"/>
          <p:cNvSpPr>
            <a:spLocks noChangeArrowheads="1" noChangeShapeType="1" noTextEdit="1"/>
          </p:cNvSpPr>
          <p:nvPr/>
        </p:nvSpPr>
        <p:spPr bwMode="auto">
          <a:xfrm>
            <a:off x="755650" y="476250"/>
            <a:ext cx="6696075" cy="1152525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контрольное задание</a:t>
            </a:r>
          </a:p>
        </p:txBody>
      </p:sp>
    </p:spTree>
  </p:cSld>
  <p:clrMapOvr>
    <a:masterClrMapping/>
  </p:clrMapOvr>
  <p:transition spd="med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7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341438"/>
            <a:ext cx="7924800" cy="441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4800" b="1" smtClean="0"/>
              <a:t>  9,8%=</a:t>
            </a:r>
            <a:br>
              <a:rPr lang="ru-RU" altLang="ru-RU" sz="4800" b="1" smtClean="0"/>
            </a:br>
            <a:r>
              <a:rPr lang="ru-RU" altLang="ru-RU" sz="4800" b="1" smtClean="0"/>
              <a:t>4,56%= </a:t>
            </a:r>
            <a:br>
              <a:rPr lang="ru-RU" altLang="ru-RU" sz="4800" b="1" smtClean="0"/>
            </a:br>
            <a:r>
              <a:rPr lang="ru-RU" altLang="ru-RU" sz="4800" b="1" smtClean="0"/>
              <a:t>0,76%= </a:t>
            </a:r>
            <a:br>
              <a:rPr lang="ru-RU" altLang="ru-RU" sz="4800" b="1" smtClean="0"/>
            </a:br>
            <a:r>
              <a:rPr lang="ru-RU" altLang="ru-RU" sz="4800" b="1" smtClean="0"/>
              <a:t>0,04% =</a:t>
            </a:r>
          </a:p>
        </p:txBody>
      </p:sp>
      <p:sp>
        <p:nvSpPr>
          <p:cNvPr id="116741" name="Rectangle 5"/>
          <p:cNvSpPr>
            <a:spLocks noChangeArrowheads="1"/>
          </p:cNvSpPr>
          <p:nvPr/>
        </p:nvSpPr>
        <p:spPr bwMode="auto">
          <a:xfrm>
            <a:off x="3348038" y="1196975"/>
            <a:ext cx="2663825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ru-RU" altLang="ru-RU" sz="4400" b="1"/>
              <a:t>0,098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ru-RU" altLang="ru-RU" sz="4400" b="1"/>
              <a:t>0,0456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ru-RU" altLang="ru-RU" sz="4400" b="1"/>
              <a:t>0,0076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ru-RU" altLang="ru-RU" sz="4400" b="1"/>
              <a:t>0,0004</a:t>
            </a:r>
          </a:p>
        </p:txBody>
      </p:sp>
    </p:spTree>
  </p:cSld>
  <p:clrMapOvr>
    <a:masterClrMapping/>
  </p:clrMapOvr>
  <p:transition spd="med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828800"/>
            <a:ext cx="8497887" cy="3657600"/>
          </a:xfrm>
        </p:spPr>
        <p:txBody>
          <a:bodyPr/>
          <a:lstStyle/>
          <a:p>
            <a:pPr eaLnBrk="1" hangingPunct="1"/>
            <a:r>
              <a:rPr lang="ru-RU" altLang="ru-RU" sz="3100" smtClean="0"/>
              <a:t>1. Утенок отремонтировал 2 компьютера из 10. Сколько процентов компьютеров он отремонтировал?</a:t>
            </a:r>
          </a:p>
          <a:p>
            <a:pPr eaLnBrk="1" hangingPunct="1">
              <a:buFontTx/>
              <a:buNone/>
            </a:pPr>
            <a:endParaRPr lang="ru-RU" altLang="ru-RU" sz="3100" smtClean="0"/>
          </a:p>
          <a:p>
            <a:pPr eaLnBrk="1" hangingPunct="1"/>
            <a:endParaRPr lang="ru-RU" altLang="ru-RU" sz="3100" smtClean="0"/>
          </a:p>
          <a:p>
            <a:pPr eaLnBrk="1" hangingPunct="1"/>
            <a:endParaRPr lang="ru-RU" altLang="ru-RU" sz="3100" smtClean="0"/>
          </a:p>
          <a:p>
            <a:pPr eaLnBrk="1" hangingPunct="1"/>
            <a:endParaRPr lang="ru-RU" altLang="ru-RU" sz="3100" smtClean="0"/>
          </a:p>
          <a:p>
            <a:pPr eaLnBrk="1" hangingPunct="1"/>
            <a:endParaRPr lang="ru-RU" altLang="ru-RU" sz="3100" smtClean="0"/>
          </a:p>
          <a:p>
            <a:pPr eaLnBrk="1" hangingPunct="1"/>
            <a:endParaRPr lang="ru-RU" altLang="ru-RU" sz="3100" smtClean="0"/>
          </a:p>
        </p:txBody>
      </p:sp>
      <p:sp>
        <p:nvSpPr>
          <p:cNvPr id="43011" name="WordArt 4"/>
          <p:cNvSpPr>
            <a:spLocks noChangeArrowheads="1" noChangeShapeType="1" noTextEdit="1"/>
          </p:cNvSpPr>
          <p:nvPr/>
        </p:nvSpPr>
        <p:spPr bwMode="auto">
          <a:xfrm>
            <a:off x="3348038" y="620713"/>
            <a:ext cx="3529012" cy="8636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проверь себя</a:t>
            </a:r>
          </a:p>
        </p:txBody>
      </p:sp>
      <p:graphicFrame>
        <p:nvGraphicFramePr>
          <p:cNvPr id="43012" name="Object 6"/>
          <p:cNvGraphicFramePr>
            <a:graphicFrameLocks noChangeAspect="1"/>
          </p:cNvGraphicFramePr>
          <p:nvPr/>
        </p:nvGraphicFramePr>
        <p:xfrm>
          <a:off x="4140200" y="3357563"/>
          <a:ext cx="2995613" cy="2355850"/>
        </p:xfrm>
        <a:graphic>
          <a:graphicData uri="http://schemas.openxmlformats.org/presentationml/2006/ole">
            <p:oleObj spid="_x0000_s43012" r:id="rId5" imgW="4000500" imgH="3148013" progId="">
              <p:embed/>
            </p:oleObj>
          </a:graphicData>
        </a:graphic>
      </p:graphicFrame>
      <p:pic>
        <p:nvPicPr>
          <p:cNvPr id="63496" name="music.wma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427538" y="3284538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349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3496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4" descr="http://archive.1september.ru/mat/1999/no4_10.gif"/>
          <p:cNvPicPr>
            <a:picLocks noChangeAspect="1" noChangeArrowheads="1"/>
          </p:cNvPicPr>
          <p:nvPr/>
        </p:nvPicPr>
        <p:blipFill>
          <a:blip r:embed="rId3" r:link="rId4" cstate="email"/>
          <a:srcRect/>
          <a:stretch>
            <a:fillRect/>
          </a:stretch>
        </p:blipFill>
        <p:spPr bwMode="auto">
          <a:xfrm>
            <a:off x="2124075" y="3429000"/>
            <a:ext cx="4849813" cy="293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5" name="Picture 6" descr="http://archive.1september.ru/mat/1999/no4_8.gif"/>
          <p:cNvPicPr>
            <a:picLocks noChangeAspect="1" noChangeArrowheads="1"/>
          </p:cNvPicPr>
          <p:nvPr/>
        </p:nvPicPr>
        <p:blipFill>
          <a:blip r:embed="rId5" r:link="rId6" cstate="email"/>
          <a:srcRect/>
          <a:stretch>
            <a:fillRect/>
          </a:stretch>
        </p:blipFill>
        <p:spPr bwMode="auto">
          <a:xfrm>
            <a:off x="323850" y="765175"/>
            <a:ext cx="4032250" cy="251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6" name="Picture 5" descr="http://archive.1september.ru/mat/1999/no4_9.gif"/>
          <p:cNvPicPr>
            <a:picLocks noChangeAspect="1" noChangeArrowheads="1"/>
          </p:cNvPicPr>
          <p:nvPr/>
        </p:nvPicPr>
        <p:blipFill>
          <a:blip r:embed="rId7" r:link="rId8" cstate="email"/>
          <a:srcRect/>
          <a:stretch>
            <a:fillRect/>
          </a:stretch>
        </p:blipFill>
        <p:spPr bwMode="auto">
          <a:xfrm>
            <a:off x="4356100" y="765175"/>
            <a:ext cx="3960813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7" name="Rectangle 7"/>
          <p:cNvSpPr>
            <a:spLocks noChangeArrowheads="1"/>
          </p:cNvSpPr>
          <p:nvPr/>
        </p:nvSpPr>
        <p:spPr bwMode="auto">
          <a:xfrm>
            <a:off x="468313" y="119063"/>
            <a:ext cx="72659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ru-RU" altLang="ru-RU" b="1">
                <a:solidFill>
                  <a:srgbClr val="FF0000"/>
                </a:solidFill>
                <a:cs typeface="Times New Roman" pitchFamily="18" charset="0"/>
              </a:rPr>
              <a:t>Задание 5.</a:t>
            </a:r>
            <a:r>
              <a:rPr lang="ru-RU" altLang="ru-RU" b="1">
                <a:cs typeface="Times New Roman" pitchFamily="18" charset="0"/>
              </a:rPr>
              <a:t> Определите массу каждого компонента в рецепте </a:t>
            </a:r>
          </a:p>
          <a:p>
            <a:pPr eaLnBrk="0" hangingPunct="0"/>
            <a:r>
              <a:rPr lang="ru-RU" altLang="ru-RU" b="1">
                <a:cs typeface="Times New Roman" pitchFamily="18" charset="0"/>
              </a:rPr>
              <a:t>(карточки 1–6).</a:t>
            </a:r>
          </a:p>
          <a:p>
            <a:pPr eaLnBrk="0" hangingPunct="0"/>
            <a:endParaRPr lang="ru-RU" altLang="ru-RU" b="1"/>
          </a:p>
        </p:txBody>
      </p:sp>
      <p:sp>
        <p:nvSpPr>
          <p:cNvPr id="44038" name="Rectangle 8"/>
          <p:cNvSpPr>
            <a:spLocks noChangeArrowheads="1"/>
          </p:cNvSpPr>
          <p:nvPr/>
        </p:nvSpPr>
        <p:spPr bwMode="auto">
          <a:xfrm>
            <a:off x="4454525" y="1227138"/>
            <a:ext cx="233363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ru-RU" altLang="ru-RU" sz="1400">
                <a:cs typeface="Times New Roman" pitchFamily="18" charset="0"/>
              </a:rPr>
              <a:t> </a:t>
            </a:r>
            <a:endParaRPr lang="ru-RU" altLang="ru-RU" sz="1200">
              <a:cs typeface="Times New Roman" pitchFamily="18" charset="0"/>
            </a:endParaRPr>
          </a:p>
          <a:p>
            <a:pPr eaLnBrk="0" hangingPunct="0"/>
            <a:r>
              <a:rPr lang="ru-RU" altLang="ru-RU" sz="1400">
                <a:cs typeface="Times New Roman" pitchFamily="18" charset="0"/>
              </a:rPr>
              <a:t> </a:t>
            </a:r>
            <a:endParaRPr lang="ru-RU" altLang="ru-RU" sz="1200">
              <a:cs typeface="Times New Roman" pitchFamily="18" charset="0"/>
            </a:endParaRPr>
          </a:p>
          <a:p>
            <a:pPr eaLnBrk="0" hangingPunct="0"/>
            <a:r>
              <a:rPr lang="ru-RU" altLang="ru-RU" sz="1400">
                <a:cs typeface="Times New Roman" pitchFamily="18" charset="0"/>
              </a:rPr>
              <a:t> </a:t>
            </a:r>
            <a:endParaRPr lang="ru-RU" altLang="ru-RU" sz="1200">
              <a:cs typeface="Times New Roman" pitchFamily="18" charset="0"/>
            </a:endParaRPr>
          </a:p>
          <a:p>
            <a:pPr eaLnBrk="0" hangingPunct="0"/>
            <a:r>
              <a:rPr lang="ru-RU" altLang="ru-RU" sz="1400">
                <a:cs typeface="Times New Roman" pitchFamily="18" charset="0"/>
              </a:rPr>
              <a:t> </a:t>
            </a:r>
            <a:endParaRPr lang="ru-RU" altLang="ru-RU" sz="1200">
              <a:cs typeface="Times New Roman" pitchFamily="18" charset="0"/>
            </a:endParaRPr>
          </a:p>
          <a:p>
            <a:pPr eaLnBrk="0" hangingPunct="0"/>
            <a:r>
              <a:rPr lang="ru-RU" altLang="ru-RU" sz="1400">
                <a:cs typeface="Times New Roman" pitchFamily="18" charset="0"/>
              </a:rPr>
              <a:t> </a:t>
            </a:r>
            <a:endParaRPr lang="ru-RU" altLang="ru-RU" sz="1200">
              <a:cs typeface="Times New Roman" pitchFamily="18" charset="0"/>
            </a:endParaRPr>
          </a:p>
          <a:p>
            <a:pPr eaLnBrk="0" hangingPunct="0"/>
            <a:r>
              <a:rPr lang="ru-RU" altLang="ru-RU" sz="1400">
                <a:cs typeface="Times New Roman" pitchFamily="18" charset="0"/>
              </a:rPr>
              <a:t> </a:t>
            </a:r>
            <a:endParaRPr lang="ru-RU" altLang="ru-RU" sz="1200">
              <a:cs typeface="Times New Roman" pitchFamily="18" charset="0"/>
            </a:endParaRPr>
          </a:p>
          <a:p>
            <a:pPr eaLnBrk="0" hangingPunct="0"/>
            <a:endParaRPr lang="ru-RU" altLang="ru-RU"/>
          </a:p>
        </p:txBody>
      </p:sp>
      <p:sp>
        <p:nvSpPr>
          <p:cNvPr id="44039" name="Rectangle 9"/>
          <p:cNvSpPr>
            <a:spLocks noChangeArrowheads="1"/>
          </p:cNvSpPr>
          <p:nvPr/>
        </p:nvSpPr>
        <p:spPr bwMode="auto">
          <a:xfrm>
            <a:off x="0" y="2870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endParaRPr lang="ru-RU" altLang="ru-RU"/>
          </a:p>
        </p:txBody>
      </p:sp>
      <p:sp>
        <p:nvSpPr>
          <p:cNvPr id="44040" name="Rectangle 10"/>
          <p:cNvSpPr>
            <a:spLocks noChangeArrowheads="1"/>
          </p:cNvSpPr>
          <p:nvPr/>
        </p:nvSpPr>
        <p:spPr bwMode="auto">
          <a:xfrm>
            <a:off x="0" y="2870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endParaRPr lang="ru-RU" altLang="ru-RU"/>
          </a:p>
        </p:txBody>
      </p:sp>
    </p:spTree>
  </p:cSld>
  <p:clrMapOvr>
    <a:masterClrMapping/>
  </p:clrMapOvr>
  <p:transition spd="med">
    <p:fad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260350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ru-RU" altLang="ru-RU" sz="4000" smtClean="0">
                <a:effectLst/>
              </a:rPr>
              <a:t>Определение, обозначение</a:t>
            </a:r>
            <a:br>
              <a:rPr lang="ru-RU" altLang="ru-RU" sz="4000" smtClean="0">
                <a:effectLst/>
              </a:rPr>
            </a:br>
            <a:endParaRPr lang="ru-RU" altLang="ru-RU" sz="4000" smtClean="0">
              <a:effectLst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Процент (от лат. </a:t>
            </a:r>
            <a:r>
              <a:rPr lang="en-US" altLang="ru-RU" smtClean="0"/>
              <a:t>Pro centum) – c</a:t>
            </a:r>
            <a:r>
              <a:rPr lang="ru-RU" altLang="ru-RU" smtClean="0"/>
              <a:t>отая часть числа</a:t>
            </a:r>
          </a:p>
          <a:p>
            <a:pPr eaLnBrk="1" hangingPunct="1"/>
            <a:r>
              <a:rPr lang="ru-RU" altLang="ru-RU" smtClean="0"/>
              <a:t>Обозначение: 12%</a:t>
            </a:r>
          </a:p>
          <a:p>
            <a:pPr eaLnBrk="1" hangingPunct="1"/>
            <a:endParaRPr lang="ru-RU" altLang="ru-RU" smtClean="0"/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3779838" y="857250"/>
            <a:ext cx="1790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2800">
                <a:solidFill>
                  <a:schemeClr val="bg1"/>
                </a:solidFill>
              </a:rPr>
              <a:t>проценты</a:t>
            </a:r>
          </a:p>
        </p:txBody>
      </p:sp>
      <p:pic>
        <p:nvPicPr>
          <p:cNvPr id="26629" name="Picture 6" descr="030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64163" y="3644900"/>
            <a:ext cx="1905000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100000">
              <a:srgbClr val="66FF66"/>
            </a:gs>
          </a:gsLst>
          <a:path path="rect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4"/>
          <p:cNvSpPr>
            <a:spLocks noChangeArrowheads="1"/>
          </p:cNvSpPr>
          <p:nvPr/>
        </p:nvSpPr>
        <p:spPr bwMode="auto">
          <a:xfrm>
            <a:off x="2051050" y="2924175"/>
            <a:ext cx="6761163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0" hangingPunct="0"/>
            <a:r>
              <a:rPr lang="ru-RU" altLang="ru-RU" sz="2400" b="1" i="1"/>
              <a:t>Осот огородный</a:t>
            </a:r>
            <a:r>
              <a:rPr lang="ru-RU" altLang="ru-RU" sz="2400"/>
              <a:t> – однолетнее травянистое растение с ветвистым стеблем высотой до одного метра. Молодые листья и стебли используют для приготовления салатов, супов и щей. Для удаления горечи их вымачивают в солевом растворе 25–30 минут. В некоторых районах нашей страны употребляют и корни осота. Вареными они напоминают топинамбур – земляную грушу.</a:t>
            </a:r>
          </a:p>
        </p:txBody>
      </p:sp>
      <p:pic>
        <p:nvPicPr>
          <p:cNvPr id="95238" name="Picture 6" descr="i?id=36760813&amp;tov=8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64163" y="260350"/>
            <a:ext cx="2098675" cy="223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5240" name="Picture 8" descr="i?id=10109473&amp;tov=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0"/>
            <a:ext cx="1987550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5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5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5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rgbClr val="00CC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4"/>
          <p:cNvSpPr>
            <a:spLocks noChangeArrowheads="1"/>
          </p:cNvSpPr>
          <p:nvPr/>
        </p:nvSpPr>
        <p:spPr bwMode="auto">
          <a:xfrm>
            <a:off x="1692275" y="1484313"/>
            <a:ext cx="6624638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0" hangingPunct="0"/>
            <a:r>
              <a:rPr lang="ru-RU" altLang="ru-RU" sz="2400" b="1" i="1"/>
              <a:t>Щавель кислый</a:t>
            </a:r>
            <a:r>
              <a:rPr lang="ru-RU" altLang="ru-RU" sz="2400"/>
              <a:t> – растение высотой 30–100 см. Листья сочные, кислые на вкус. Листья щавеля содержат витамин C, щавелево-кислые соли, азотистые вещества. Используют щавель как в сыром виде, так и для приготовления щей, супов, зеленых борщей, приправ к мясным блюдам, начинок для пирогов и пельменей.</a:t>
            </a:r>
          </a:p>
        </p:txBody>
      </p:sp>
      <p:pic>
        <p:nvPicPr>
          <p:cNvPr id="96262" name="Picture 6" descr="i?id=31656995&amp;tov=4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164388" y="4581525"/>
            <a:ext cx="1831975" cy="205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264" name="Picture 8" descr="i?id=95563113&amp;tov=4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0"/>
            <a:ext cx="1655763" cy="198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6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6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6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6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FF00"/>
            </a:gs>
            <a:gs pos="100000">
              <a:srgbClr val="00CC00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5"/>
          <p:cNvSpPr>
            <a:spLocks noChangeArrowheads="1"/>
          </p:cNvSpPr>
          <p:nvPr/>
        </p:nvSpPr>
        <p:spPr bwMode="auto">
          <a:xfrm>
            <a:off x="-4641850" y="24558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7107" name="Picture 4" descr="no4_1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9388" y="404813"/>
            <a:ext cx="1390650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08" name="Rectangle 6"/>
          <p:cNvSpPr>
            <a:spLocks noChangeArrowheads="1"/>
          </p:cNvSpPr>
          <p:nvPr/>
        </p:nvSpPr>
        <p:spPr bwMode="auto">
          <a:xfrm>
            <a:off x="1619250" y="333375"/>
            <a:ext cx="6119813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0" hangingPunct="0"/>
            <a:r>
              <a:rPr lang="ru-RU" altLang="ru-RU" sz="2000" b="1" i="1">
                <a:cs typeface="Times New Roman" pitchFamily="18" charset="0"/>
              </a:rPr>
              <a:t>Одуванчик лекарственный</a:t>
            </a:r>
            <a:r>
              <a:rPr lang="ru-RU" altLang="ru-RU" sz="2000">
                <a:cs typeface="Times New Roman" pitchFamily="18" charset="0"/>
              </a:rPr>
              <a:t> – растет на лугах, в полях и садах, около дорог. Цветет в апреле–мае. Листья одуванчика содержат витамины C и E, каротин, легкоусвояемые соли фосфора, углеводы и другие полезные вещества. В пищу используют почти все растение. Из молодых листьев делают салаты и приправы к мясным и рыбным блюдам, варят супы и щи, более старые употребляют как шпинат. Чтобы удалить горечь, их вымачивают в соленой воде 20–30 минут. Цветочные почки маринуют и заправляют солянки, винегреты, блюда из дичи. Из жареных корней готовят заменитель кофе.</a:t>
            </a:r>
            <a:endParaRPr lang="ru-RU" altLang="ru-RU" sz="2000"/>
          </a:p>
        </p:txBody>
      </p:sp>
      <p:pic>
        <p:nvPicPr>
          <p:cNvPr id="97290" name="Picture 10" descr="i?id=40435877&amp;tov=5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580063" y="4133850"/>
            <a:ext cx="3024187" cy="242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7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5"/>
          <p:cNvSpPr>
            <a:spLocks noChangeArrowheads="1"/>
          </p:cNvSpPr>
          <p:nvPr/>
        </p:nvSpPr>
        <p:spPr bwMode="auto">
          <a:xfrm>
            <a:off x="-4313238" y="2646363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8131" name="Picture 4" descr="no4_1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3850" y="404813"/>
            <a:ext cx="1176338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2" name="Rectangle 6"/>
          <p:cNvSpPr>
            <a:spLocks noChangeArrowheads="1"/>
          </p:cNvSpPr>
          <p:nvPr/>
        </p:nvSpPr>
        <p:spPr bwMode="auto">
          <a:xfrm>
            <a:off x="1692275" y="933450"/>
            <a:ext cx="5688013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0" hangingPunct="0"/>
            <a:r>
              <a:rPr lang="ru-RU" altLang="ru-RU" sz="2000" b="1" i="1">
                <a:cs typeface="Times New Roman" pitchFamily="18" charset="0"/>
              </a:rPr>
              <a:t>Крапива двудомная</a:t>
            </a:r>
            <a:r>
              <a:rPr lang="ru-RU" altLang="ru-RU" sz="2000">
                <a:cs typeface="Times New Roman" pitchFamily="18" charset="0"/>
              </a:rPr>
              <a:t> – многолетнее растение высотой до 1 метра с листьями, усаженными жгучими волосками. Листья крапивы содержат витамины C, A, каротин, минеральные соли и органические кислоты, по питательности не уступают бобам и гороху. Используют для приготовления салатов, супов, щей, ботвиний, соусов и пюре. Молодые нежные соцветия заваривают вместо чая.</a:t>
            </a:r>
            <a:endParaRPr lang="ru-RU" altLang="ru-RU" sz="2000"/>
          </a:p>
        </p:txBody>
      </p:sp>
      <p:pic>
        <p:nvPicPr>
          <p:cNvPr id="98312" name="Picture 8" descr="i?id=114587653&amp;tov=8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-1136819">
            <a:off x="4284663" y="4005263"/>
            <a:ext cx="1812925" cy="2420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314" name="Picture 10" descr="i?id=31524460&amp;tov=4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rot="-1126334">
            <a:off x="2411413" y="4076700"/>
            <a:ext cx="1957387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100000">
              <a:srgbClr val="CCFF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4"/>
          <p:cNvSpPr>
            <a:spLocks noChangeArrowheads="1"/>
          </p:cNvSpPr>
          <p:nvPr/>
        </p:nvSpPr>
        <p:spPr bwMode="auto">
          <a:xfrm>
            <a:off x="395288" y="620713"/>
            <a:ext cx="63373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/>
            <a:r>
              <a:rPr lang="ru-RU" altLang="ru-RU" sz="2400" b="1" i="1"/>
              <a:t>Лопух паутинистый</a:t>
            </a:r>
            <a:r>
              <a:rPr lang="ru-RU" altLang="ru-RU" sz="2400"/>
              <a:t> – многолетнее растение высотой до 1,5 м. Молодые листья и стебли содержат витамин C, эфирные масла и дубильные вещества. Используют для приготовления салатов, винегретов, борщей, супов, бульонов, ботвиней. Корни лопуха употребляют в сыром, печеном или жареном виде как заменитель картофеля.</a:t>
            </a:r>
          </a:p>
          <a:p>
            <a:pPr eaLnBrk="0" hangingPunct="0"/>
            <a:endParaRPr lang="ru-RU" altLang="ru-RU" sz="2400"/>
          </a:p>
        </p:txBody>
      </p:sp>
      <p:pic>
        <p:nvPicPr>
          <p:cNvPr id="49155" name="Picture 5" descr="no4_1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659563" y="836613"/>
            <a:ext cx="99060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9335" name="Picture 7" descr="i?id=15709400&amp;tov=6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627313" y="4130675"/>
            <a:ext cx="3024187" cy="226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9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2"/>
            </a:gs>
            <a:gs pos="100000">
              <a:srgbClr val="66FF66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5"/>
          <p:cNvSpPr>
            <a:spLocks noChangeArrowheads="1"/>
          </p:cNvSpPr>
          <p:nvPr/>
        </p:nvSpPr>
        <p:spPr bwMode="auto">
          <a:xfrm>
            <a:off x="-4591050" y="26622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00356" name="Picture 4" descr="no4_18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1277938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0" name="Rectangle 6"/>
          <p:cNvSpPr>
            <a:spLocks noChangeArrowheads="1"/>
          </p:cNvSpPr>
          <p:nvPr/>
        </p:nvSpPr>
        <p:spPr bwMode="auto">
          <a:xfrm>
            <a:off x="1403350" y="981075"/>
            <a:ext cx="6840538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0" hangingPunct="0"/>
            <a:r>
              <a:rPr lang="ru-RU" altLang="ru-RU" sz="2400" b="1" i="1">
                <a:cs typeface="Times New Roman" pitchFamily="18" charset="0"/>
              </a:rPr>
              <a:t>Рогоз широколистный</a:t>
            </a:r>
            <a:r>
              <a:rPr lang="ru-RU" altLang="ru-RU" sz="2400">
                <a:cs typeface="Times New Roman" pitchFamily="18" charset="0"/>
              </a:rPr>
              <a:t> – многолетнее растение высотой до 2 метров. Растет у водоемов и на заливных лугах. Народное название – «пухалки», его цветки собраны в черно-бурые бархатистые соцветия. Молодые побеги подают к столу, заправляя уксусом и другими специями, маринуют и сушат.</a:t>
            </a:r>
            <a:endParaRPr lang="ru-RU" altLang="ru-RU" sz="2400"/>
          </a:p>
        </p:txBody>
      </p:sp>
      <p:pic>
        <p:nvPicPr>
          <p:cNvPr id="100360" name="Picture 8" descr="i?id=27234416&amp;tov=7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067175" y="3789363"/>
            <a:ext cx="1652588" cy="279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00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0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5"/>
          <p:cNvSpPr>
            <a:spLocks noChangeArrowheads="1"/>
          </p:cNvSpPr>
          <p:nvPr/>
        </p:nvSpPr>
        <p:spPr bwMode="auto">
          <a:xfrm>
            <a:off x="468313" y="312738"/>
            <a:ext cx="7186612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/>
            <a:r>
              <a:rPr lang="ru-RU" altLang="ru-RU" b="1">
                <a:solidFill>
                  <a:srgbClr val="FF0000"/>
                </a:solidFill>
                <a:cs typeface="Times New Roman" pitchFamily="18" charset="0"/>
              </a:rPr>
              <a:t>Задание 6.</a:t>
            </a:r>
            <a:r>
              <a:rPr lang="ru-RU" altLang="ru-RU" b="1">
                <a:cs typeface="Times New Roman" pitchFamily="18" charset="0"/>
              </a:rPr>
              <a:t> Выполните вычисления и вы узнаете, на сколько процентов снижается количество микробов в комнате от летучих фитонцидов комнатных растений.</a:t>
            </a:r>
          </a:p>
          <a:p>
            <a:pPr eaLnBrk="0" hangingPunct="0"/>
            <a:endParaRPr lang="ru-RU" altLang="ru-RU" b="1"/>
          </a:p>
        </p:txBody>
      </p:sp>
      <p:pic>
        <p:nvPicPr>
          <p:cNvPr id="51203" name="Picture 4" descr="http://archive.1september.ru/mat/1999/no4_14.gif"/>
          <p:cNvPicPr>
            <a:picLocks noChangeAspect="1" noChangeArrowheads="1"/>
          </p:cNvPicPr>
          <p:nvPr/>
        </p:nvPicPr>
        <p:blipFill>
          <a:blip r:embed="rId3" r:link="rId4" cstate="email"/>
          <a:srcRect/>
          <a:stretch>
            <a:fillRect/>
          </a:stretch>
        </p:blipFill>
        <p:spPr bwMode="auto">
          <a:xfrm>
            <a:off x="468313" y="1700213"/>
            <a:ext cx="6911975" cy="398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1383" name="Picture 7" descr="i[15]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507288" y="4292600"/>
            <a:ext cx="1636712" cy="219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13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folHlink"/>
            </a:gs>
            <a:gs pos="100000">
              <a:srgbClr val="FF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73300" y="549275"/>
            <a:ext cx="6870700" cy="1600200"/>
          </a:xfrm>
        </p:spPr>
        <p:txBody>
          <a:bodyPr anchor="ctr"/>
          <a:lstStyle/>
          <a:p>
            <a:pPr eaLnBrk="1" hangingPunct="1"/>
            <a:r>
              <a:rPr lang="ru-RU" altLang="ru-RU" sz="4000" smtClean="0">
                <a:solidFill>
                  <a:schemeClr val="bg2"/>
                </a:solidFill>
              </a:rPr>
              <a:t>Молодцы!</a:t>
            </a:r>
            <a:br>
              <a:rPr lang="ru-RU" altLang="ru-RU" sz="4000" smtClean="0">
                <a:solidFill>
                  <a:schemeClr val="bg2"/>
                </a:solidFill>
              </a:rPr>
            </a:br>
            <a:r>
              <a:rPr lang="ru-RU" altLang="ru-RU" sz="4000" smtClean="0">
                <a:solidFill>
                  <a:srgbClr val="FF0000"/>
                </a:solidFill>
              </a:rPr>
              <a:t>Все справились!</a:t>
            </a:r>
          </a:p>
        </p:txBody>
      </p:sp>
      <p:sp>
        <p:nvSpPr>
          <p:cNvPr id="52227" name="Rectangle 6"/>
          <p:cNvSpPr>
            <a:spLocks noChangeArrowheads="1"/>
          </p:cNvSpPr>
          <p:nvPr/>
        </p:nvSpPr>
        <p:spPr bwMode="auto">
          <a:xfrm>
            <a:off x="2124075" y="4292600"/>
            <a:ext cx="5616575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altLang="ru-RU" b="1">
                <a:solidFill>
                  <a:srgbClr val="6600FF"/>
                </a:solidFill>
              </a:rPr>
              <a:t>Домашнее задание</a:t>
            </a:r>
          </a:p>
          <a:p>
            <a:pPr algn="ctr"/>
            <a:r>
              <a:rPr lang="ru-RU" altLang="ru-RU" b="1">
                <a:solidFill>
                  <a:srgbClr val="00CC00"/>
                </a:solidFill>
              </a:rPr>
              <a:t>Узнайте у бабушки или у родителей, какое блюдо они готовили или могут приготовить из растительного сырья нашего края. Составьте рецепт этого блюда.</a:t>
            </a:r>
          </a:p>
        </p:txBody>
      </p:sp>
      <p:pic>
        <p:nvPicPr>
          <p:cNvPr id="39943" name="Picture 7" descr="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0825" y="188913"/>
            <a:ext cx="2735263" cy="273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718 0.23825 C -0.20434 0.34369 -0.24149 0.44868 -0.20989 0.52956 C -0.17829 0.60997 -0.10625 0.68506 0.02292 0.72191 C 0.15209 0.75899 0.45434 0.8255 0.56563 0.75018 C 0.67691 0.6751 0.72153 0.40256 0.69011 0.27116 C 0.65869 0.13952 0.49202 0.0058 0.37709 -0.03939 C 0.26216 -0.08458 0.06285 -0.00648 -4.72222E-6 6.45423E-6 " pathEditMode="relative" ptsTypes="aaaaaaA">
                                      <p:cBhvr>
                                        <p:cTn id="6" dur="2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 anchor="ctr"/>
          <a:lstStyle/>
          <a:p>
            <a:pPr eaLnBrk="1" hangingPunct="1"/>
            <a:r>
              <a:rPr lang="ru-RU" altLang="ru-RU" smtClean="0">
                <a:effectLst/>
              </a:rPr>
              <a:t>Вычисление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just" eaLnBrk="1" hangingPunct="1"/>
            <a:r>
              <a:rPr lang="ru-RU" altLang="ru-RU" smtClean="0"/>
              <a:t>Чтобы представить десятичную дробь в процентах надо умножить ее на 100</a:t>
            </a:r>
          </a:p>
          <a:p>
            <a:pPr algn="just" eaLnBrk="1" hangingPunct="1"/>
            <a:r>
              <a:rPr lang="ru-RU" altLang="ru-RU" smtClean="0"/>
              <a:t>Чтобы проценты представить в виде десятичной дроби надо число разделить на 100</a:t>
            </a:r>
          </a:p>
        </p:txBody>
      </p:sp>
      <p:pic>
        <p:nvPicPr>
          <p:cNvPr id="27652" name="Picture 4" descr="prav3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16688" y="188913"/>
            <a:ext cx="13335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 anchor="ctr"/>
          <a:lstStyle/>
          <a:p>
            <a:pPr eaLnBrk="1" hangingPunct="1"/>
            <a:r>
              <a:rPr lang="ru-RU" altLang="ru-RU" smtClean="0">
                <a:effectLst/>
              </a:rPr>
              <a:t>применение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just" eaLnBrk="1" hangingPunct="1"/>
            <a:r>
              <a:rPr lang="ru-RU" altLang="ru-RU" smtClean="0"/>
              <a:t>В хозяйстве для вычисления процентного содержания каких-либо величин.</a:t>
            </a:r>
          </a:p>
          <a:p>
            <a:pPr algn="just" eaLnBrk="1" hangingPunct="1"/>
            <a:r>
              <a:rPr lang="ru-RU" altLang="ru-RU" smtClean="0"/>
              <a:t>В банковском деле для вычисления процентной ставки и накопления.</a:t>
            </a:r>
          </a:p>
          <a:p>
            <a:pPr algn="just" eaLnBrk="1" hangingPunct="1"/>
            <a:r>
              <a:rPr lang="ru-RU" altLang="ru-RU" smtClean="0"/>
              <a:t>При решении задач по химии, биологии, физике</a:t>
            </a:r>
          </a:p>
        </p:txBody>
      </p:sp>
      <p:pic>
        <p:nvPicPr>
          <p:cNvPr id="28676" name="Picture 4" descr="55b37b41f6b87c8735eac4be16eca571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331075" y="4652963"/>
            <a:ext cx="1812925" cy="184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6" descr="http://archive.1september.ru/mat/1999/no4_1.gif"/>
          <p:cNvPicPr>
            <a:picLocks noChangeAspect="1" noChangeArrowheads="1"/>
          </p:cNvPicPr>
          <p:nvPr/>
        </p:nvPicPr>
        <p:blipFill>
          <a:blip r:embed="rId3" r:link="rId4" cstate="email"/>
          <a:srcRect/>
          <a:stretch>
            <a:fillRect/>
          </a:stretch>
        </p:blipFill>
        <p:spPr bwMode="auto">
          <a:xfrm>
            <a:off x="2268538" y="1052513"/>
            <a:ext cx="5030787" cy="204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9" name="Picture 5" descr="http://archive.1september.ru/mat/1999/no4_2.gif"/>
          <p:cNvPicPr>
            <a:picLocks noChangeAspect="1" noChangeArrowheads="1"/>
          </p:cNvPicPr>
          <p:nvPr/>
        </p:nvPicPr>
        <p:blipFill>
          <a:blip r:embed="rId5" r:link="rId6" cstate="email"/>
          <a:srcRect/>
          <a:stretch>
            <a:fillRect/>
          </a:stretch>
        </p:blipFill>
        <p:spPr bwMode="auto">
          <a:xfrm>
            <a:off x="323850" y="3213100"/>
            <a:ext cx="4813300" cy="199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0" name="Picture 4" descr="http://archive.1september.ru/mat/1999/no4_3.gif"/>
          <p:cNvPicPr>
            <a:picLocks noChangeAspect="1" noChangeArrowheads="1"/>
          </p:cNvPicPr>
          <p:nvPr/>
        </p:nvPicPr>
        <p:blipFill>
          <a:blip r:embed="rId7" r:link="rId8" cstate="email"/>
          <a:srcRect/>
          <a:stretch>
            <a:fillRect/>
          </a:stretch>
        </p:blipFill>
        <p:spPr bwMode="auto">
          <a:xfrm>
            <a:off x="5292725" y="3213100"/>
            <a:ext cx="31496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Rectangle 7"/>
          <p:cNvSpPr>
            <a:spLocks noChangeArrowheads="1"/>
          </p:cNvSpPr>
          <p:nvPr/>
        </p:nvSpPr>
        <p:spPr bwMode="auto">
          <a:xfrm>
            <a:off x="468313" y="263525"/>
            <a:ext cx="81359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/>
            <a:r>
              <a:rPr lang="ru-RU" altLang="ru-RU" b="1">
                <a:solidFill>
                  <a:srgbClr val="FF0000"/>
                </a:solidFill>
                <a:cs typeface="Times New Roman" pitchFamily="18" charset="0"/>
              </a:rPr>
              <a:t>Задание 1.</a:t>
            </a:r>
            <a:r>
              <a:rPr lang="ru-RU" altLang="ru-RU" b="1">
                <a:cs typeface="Times New Roman" pitchFamily="18" charset="0"/>
              </a:rPr>
              <a:t> Определите процентное содержание компонентов в каждом из данных витаминных сборов</a:t>
            </a:r>
            <a:endParaRPr lang="ru-RU" altLang="ru-RU" b="1"/>
          </a:p>
        </p:txBody>
      </p:sp>
    </p:spTree>
  </p:cSld>
  <p:clrMapOvr>
    <a:masterClrMapping/>
  </p:clrMapOvr>
  <p:transition spd="med">
    <p:fad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5"/>
          <p:cNvSpPr>
            <a:spLocks noChangeArrowheads="1"/>
          </p:cNvSpPr>
          <p:nvPr/>
        </p:nvSpPr>
        <p:spPr bwMode="auto">
          <a:xfrm>
            <a:off x="755650" y="515938"/>
            <a:ext cx="76660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/>
            <a:r>
              <a:rPr lang="ru-RU" altLang="ru-RU" sz="1400">
                <a:solidFill>
                  <a:srgbClr val="FF0000"/>
                </a:solidFill>
                <a:cs typeface="Times New Roman" pitchFamily="18" charset="0"/>
              </a:rPr>
              <a:t> </a:t>
            </a:r>
            <a:r>
              <a:rPr lang="ru-RU" altLang="ru-RU" b="1">
                <a:solidFill>
                  <a:srgbClr val="FF0000"/>
                </a:solidFill>
                <a:cs typeface="Times New Roman" pitchFamily="18" charset="0"/>
              </a:rPr>
              <a:t>Задание 2.</a:t>
            </a:r>
            <a:r>
              <a:rPr lang="ru-RU" altLang="ru-RU">
                <a:cs typeface="Times New Roman" pitchFamily="18" charset="0"/>
              </a:rPr>
              <a:t> </a:t>
            </a:r>
            <a:r>
              <a:rPr lang="ru-RU" altLang="ru-RU" b="1">
                <a:cs typeface="Times New Roman" pitchFamily="18" charset="0"/>
              </a:rPr>
              <a:t>Определите процентное содержание каждого вида цветка в букете, если в каждом букете по 100 цветков</a:t>
            </a:r>
            <a:endParaRPr lang="ru-RU" altLang="ru-RU" b="1"/>
          </a:p>
        </p:txBody>
      </p:sp>
      <p:pic>
        <p:nvPicPr>
          <p:cNvPr id="30723" name="Picture 4" descr="http://archive.1september.ru/mat/1999/no4_4.gif"/>
          <p:cNvPicPr>
            <a:picLocks noChangeAspect="1" noChangeArrowheads="1"/>
          </p:cNvPicPr>
          <p:nvPr/>
        </p:nvPicPr>
        <p:blipFill>
          <a:blip r:embed="rId3" r:link="rId4" cstate="email"/>
          <a:srcRect/>
          <a:stretch>
            <a:fillRect/>
          </a:stretch>
        </p:blipFill>
        <p:spPr bwMode="auto">
          <a:xfrm>
            <a:off x="539750" y="1989138"/>
            <a:ext cx="7848600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5"/>
          <p:cNvSpPr>
            <a:spLocks noChangeArrowheads="1"/>
          </p:cNvSpPr>
          <p:nvPr/>
        </p:nvSpPr>
        <p:spPr bwMode="auto">
          <a:xfrm>
            <a:off x="1403350" y="906463"/>
            <a:ext cx="95773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/>
            <a:r>
              <a:rPr lang="ru-RU" altLang="ru-RU" b="1">
                <a:solidFill>
                  <a:srgbClr val="FF0000"/>
                </a:solidFill>
                <a:cs typeface="Times New Roman" pitchFamily="18" charset="0"/>
              </a:rPr>
              <a:t>Задание 3</a:t>
            </a:r>
            <a:r>
              <a:rPr lang="ru-RU" altLang="ru-RU" b="1">
                <a:cs typeface="Times New Roman" pitchFamily="18" charset="0"/>
              </a:rPr>
              <a:t> (по рядам). Выразите обыкновенной дробью</a:t>
            </a:r>
            <a:r>
              <a:rPr lang="ru-RU" altLang="ru-RU" b="1"/>
              <a:t>:</a:t>
            </a:r>
          </a:p>
        </p:txBody>
      </p:sp>
      <p:pic>
        <p:nvPicPr>
          <p:cNvPr id="31747" name="Picture 4" descr="http://archive.1september.ru/mat/1999/no4_5.gif"/>
          <p:cNvPicPr>
            <a:picLocks noChangeAspect="1" noChangeArrowheads="1"/>
          </p:cNvPicPr>
          <p:nvPr/>
        </p:nvPicPr>
        <p:blipFill>
          <a:blip r:embed="rId3" r:link="rId4" cstate="email"/>
          <a:srcRect/>
          <a:stretch>
            <a:fillRect/>
          </a:stretch>
        </p:blipFill>
        <p:spPr bwMode="auto">
          <a:xfrm>
            <a:off x="1403350" y="2130425"/>
            <a:ext cx="6121400" cy="325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1677988" y="1714500"/>
            <a:ext cx="5470525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/>
            <a:r>
              <a:rPr lang="ru-RU" altLang="ru-RU" sz="4400" b="1">
                <a:solidFill>
                  <a:srgbClr val="FF0000"/>
                </a:solidFill>
                <a:latin typeface="Monotype Corsiva" pitchFamily="66" charset="0"/>
              </a:rPr>
              <a:t>Из истории исследования полезных    растений</a:t>
            </a:r>
          </a:p>
        </p:txBody>
      </p:sp>
      <p:pic>
        <p:nvPicPr>
          <p:cNvPr id="83973" name="Picture 5" descr="2m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19700" y="3789363"/>
            <a:ext cx="3600450" cy="2687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2" name="Picture 6" descr="bbbbyktulllllpani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164388" y="1989138"/>
            <a:ext cx="172878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3975" name="Picture 7" descr="belcvetokkoi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724525" y="188913"/>
            <a:ext cx="18002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3976" name="Picture 8" descr="bykkkerrzzdlyy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50825" y="3789363"/>
            <a:ext cx="2952750" cy="280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5" name="Picture 9" descr="f_144821i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0" y="2060575"/>
            <a:ext cx="1835150" cy="183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3978" name="Picture 10" descr="fialka13i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042988" y="188913"/>
            <a:ext cx="1873250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7" name="Picture 11" descr="s_009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 rot="2698917">
            <a:off x="3635375" y="549275"/>
            <a:ext cx="1050925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8" name="Picture 12" descr="s_048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 rot="-2585226">
            <a:off x="3132138" y="4221163"/>
            <a:ext cx="2159000" cy="215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39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39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3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3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900113" y="404813"/>
            <a:ext cx="7345362" cy="556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54000" algn="ctr"/>
            <a:r>
              <a:rPr lang="ru-RU" altLang="ru-RU" sz="2400" b="1">
                <a:solidFill>
                  <a:srgbClr val="6600FF"/>
                </a:solidFill>
              </a:rPr>
              <a:t>Изучение и применение полезных свойств растений   на территории Средней Азии началось с древнейших времен.  Сведения о растениях, произраставших в Средней Азии, мы встречаем в трактатах известных ученых, живших много веков тому назад. </a:t>
            </a:r>
          </a:p>
          <a:p>
            <a:pPr indent="254000" algn="ctr"/>
            <a:r>
              <a:rPr lang="ru-RU" altLang="ru-RU" sz="2400" b="1">
                <a:solidFill>
                  <a:srgbClr val="6600FF"/>
                </a:solidFill>
              </a:rPr>
              <a:t>Абу Райхон Беруни в труде « Китоб Ас-Сайдана фит-тибб», посвященном врачеванию, оставил сведения о многих лекарственных растениях, произрастающих и сейчас в нашей стране.</a:t>
            </a:r>
          </a:p>
          <a:p>
            <a:pPr indent="254000" algn="ctr"/>
            <a:r>
              <a:rPr lang="ru-RU" altLang="ru-RU" sz="2400" b="1">
                <a:solidFill>
                  <a:srgbClr val="6600FF"/>
                </a:solidFill>
              </a:rPr>
              <a:t>Абу Али Ибн Сино в трактатах  « Китоб ал конун фит-тибб» и «Кито буш-шифо», изучая множество лекарственных растений Казахстана, указал на их лечебные свойства.</a:t>
            </a:r>
          </a:p>
        </p:txBody>
      </p:sp>
    </p:spTree>
  </p:cSld>
  <p:clrMapOvr>
    <a:masterClrMapping/>
  </p:clrMapOvr>
  <p:transition spd="med">
    <p:fad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Шары">
  <a:themeElements>
    <a:clrScheme name="Шары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Шары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ры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584</TotalTime>
  <Words>900</Words>
  <Application>Microsoft Office PowerPoint</Application>
  <PresentationFormat>Экран (4:3)</PresentationFormat>
  <Paragraphs>100</Paragraphs>
  <Slides>27</Slides>
  <Notes>1</Notes>
  <HiddenSlides>0</HiddenSlides>
  <MMClips>7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8" baseType="lpstr">
      <vt:lpstr>Arial</vt:lpstr>
      <vt:lpstr>Comic Sans MS</vt:lpstr>
      <vt:lpstr>Verdana</vt:lpstr>
      <vt:lpstr>Century Gothic</vt:lpstr>
      <vt:lpstr>Times New Roman</vt:lpstr>
      <vt:lpstr>Monotype Corsiva</vt:lpstr>
      <vt:lpstr>Arial Black</vt:lpstr>
      <vt:lpstr>Wingdings</vt:lpstr>
      <vt:lpstr>Пастель</vt:lpstr>
      <vt:lpstr>Шары</vt:lpstr>
      <vt:lpstr>Рисунок Microsoft Word</vt:lpstr>
      <vt:lpstr>Проценты</vt:lpstr>
      <vt:lpstr>Определение, обозначение </vt:lpstr>
      <vt:lpstr>Вычисление</vt:lpstr>
      <vt:lpstr>применение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Разминка 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Молодцы! Все справились!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КУРС ИКТ</dc:creator>
  <cp:lastModifiedBy>re</cp:lastModifiedBy>
  <cp:revision>43</cp:revision>
  <dcterms:created xsi:type="dcterms:W3CDTF">2006-06-15T06:31:25Z</dcterms:created>
  <dcterms:modified xsi:type="dcterms:W3CDTF">2015-04-10T20:49:16Z</dcterms:modified>
</cp:coreProperties>
</file>