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5" r:id="rId5"/>
    <p:sldId id="266" r:id="rId6"/>
    <p:sldId id="267" r:id="rId7"/>
    <p:sldId id="281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68" r:id="rId17"/>
    <p:sldId id="274" r:id="rId18"/>
    <p:sldId id="278" r:id="rId19"/>
    <p:sldId id="280" r:id="rId20"/>
    <p:sldId id="263" r:id="rId21"/>
    <p:sldId id="279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" TargetMode="External"/><Relationship Id="rId3" Type="http://schemas.openxmlformats.org/officeDocument/2006/relationships/hyperlink" Target="http://elenaranko.ucoz.ru/_ld/0/87162569.jpg" TargetMode="External"/><Relationship Id="rId7" Type="http://schemas.openxmlformats.org/officeDocument/2006/relationships/hyperlink" Target="http://www.cin-et-toiles.com/GIF%20CINE/maryjane.gif" TargetMode="External"/><Relationship Id="rId2" Type="http://schemas.openxmlformats.org/officeDocument/2006/relationships/hyperlink" Target="http://elenaranko.ucoz.ru/_ld/0/22736667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englishexercises.org/makeagame/my_documents/my_pictures/2009/sep/C84_lapsa.gif" TargetMode="External"/><Relationship Id="rId5" Type="http://schemas.openxmlformats.org/officeDocument/2006/relationships/hyperlink" Target="http://tnu.podelise.ru/pars_docs/refs/397/396604/396604_html_775d16e8.jpg" TargetMode="External"/><Relationship Id="rId4" Type="http://schemas.openxmlformats.org/officeDocument/2006/relationships/hyperlink" Target="http://yandex.ru/images/search?text=&#1075;&#1088;&#1080;&#1073;&#1099;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1086;&#1090;&#1082;&#1088;&#1099;&#1090;&#1099;&#1081;%20&#1091;&#1088;&#1086;&#1082;%20&#1086;&#1082;&#1088;%20&#1084;&#1080;&#1088;\&#1052;&#1086;&#1081;%20&#1092;&#1080;&#1083;&#1100;&#1084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221088"/>
            <a:ext cx="4222822" cy="15121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Глазова Наталья Анатольевна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СОШ №15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Егорьевск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85728"/>
            <a:ext cx="6408712" cy="2737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 царстве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грибов</a:t>
            </a:r>
            <a:endParaRPr kumimoji="0" lang="ru-RU" sz="8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2696" y="1857364"/>
            <a:ext cx="35213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3301759" cy="321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357562"/>
            <a:ext cx="2547948" cy="25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57488" y="1000108"/>
            <a:ext cx="37226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Подосиновик 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Съедобные грибы</a:t>
            </a:r>
            <a:endParaRPr lang="ru-RU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595901"/>
            <a:ext cx="4095752" cy="272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5214942" y="857232"/>
            <a:ext cx="1867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Рыжики 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785794"/>
            <a:ext cx="1728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Опята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l="13499" r="16000"/>
          <a:stretch>
            <a:fillRect/>
          </a:stretch>
        </p:blipFill>
        <p:spPr bwMode="auto">
          <a:xfrm>
            <a:off x="285720" y="1500174"/>
            <a:ext cx="3286148" cy="349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19" y="4643446"/>
            <a:ext cx="3321831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4016" y="4214818"/>
            <a:ext cx="404042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3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Съедобные грибы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143380"/>
            <a:ext cx="3679037" cy="245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85723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Грузди </a:t>
            </a:r>
            <a:endParaRPr lang="ru-RU" sz="32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428736"/>
            <a:ext cx="3718155" cy="267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214818"/>
            <a:ext cx="3833818" cy="22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9" name="TextBox 8"/>
          <p:cNvSpPr txBox="1"/>
          <p:nvPr/>
        </p:nvSpPr>
        <p:spPr>
          <a:xfrm>
            <a:off x="5429256" y="857232"/>
            <a:ext cx="1955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Лисички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428736"/>
            <a:ext cx="3250409" cy="26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Съедобные грибы</a:t>
            </a:r>
            <a:endParaRPr lang="ru-RU" sz="4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312039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428736"/>
            <a:ext cx="28574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357554" y="785794"/>
            <a:ext cx="2768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Сыроежка 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3857628"/>
            <a:ext cx="2592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Шампиньон </a:t>
            </a:r>
            <a:endParaRPr lang="ru-RU" sz="3200" b="1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754148"/>
            <a:ext cx="4429156" cy="210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319587"/>
            <a:ext cx="3810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Candara" pitchFamily="34" charset="0"/>
              </a:rPr>
              <a:t>Грибы из красной книги</a:t>
            </a:r>
            <a:endParaRPr lang="ru-RU" sz="48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381755" cy="478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71670" y="5286388"/>
            <a:ext cx="52234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FFFF00"/>
                </a:solidFill>
              </a:rPr>
              <a:t>Решеточник</a:t>
            </a:r>
            <a:r>
              <a:rPr lang="ru-RU" sz="4000" b="1" dirty="0" smtClean="0">
                <a:solidFill>
                  <a:srgbClr val="FFFF00"/>
                </a:solidFill>
              </a:rPr>
              <a:t> красный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1"/>
            <a:ext cx="6357982" cy="47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32187" t="16250"/>
          <a:stretch>
            <a:fillRect/>
          </a:stretch>
        </p:blipFill>
        <p:spPr bwMode="auto">
          <a:xfrm>
            <a:off x="1285852" y="1142984"/>
            <a:ext cx="635798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142984"/>
            <a:ext cx="6762797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1142984"/>
            <a:ext cx="6715172" cy="50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66"/>
            <a:ext cx="2928958" cy="447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FB861"/>
              </a:clrFrom>
              <a:clrTo>
                <a:srgbClr val="BFB86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728"/>
            <a:ext cx="41719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Физкультминутка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6" name="Picture 10" descr="http://animashky.ru/flist/objiv/20/1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071678"/>
            <a:ext cx="3000375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571604" y="2285992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786050" y="3000372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596" y="1357298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Строение гриба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857232"/>
            <a:ext cx="505781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Несъедобные грибы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71546"/>
            <a:ext cx="7000925" cy="525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508" y="928670"/>
            <a:ext cx="704458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857232"/>
            <a:ext cx="6929486" cy="56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857232"/>
            <a:ext cx="7358114" cy="56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Памятка грибника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08720"/>
            <a:ext cx="8679338" cy="55007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Собирай грибы, которые знаешь.</a:t>
            </a:r>
          </a:p>
          <a:p>
            <a:pPr marL="0" indent="0">
              <a:buNone/>
            </a:pPr>
            <a:r>
              <a:rPr lang="ru-RU" sz="3600" b="1" dirty="0" smtClean="0"/>
              <a:t>Не разрывай и не раскидывай мох и листву.</a:t>
            </a:r>
          </a:p>
          <a:p>
            <a:pPr marL="0" indent="0">
              <a:buNone/>
            </a:pPr>
            <a:r>
              <a:rPr lang="ru-RU" sz="3600" b="1" dirty="0" smtClean="0"/>
              <a:t>Грибы лучше срезать ножом.</a:t>
            </a:r>
          </a:p>
          <a:p>
            <a:pPr marL="0" indent="0">
              <a:buNone/>
            </a:pPr>
            <a:r>
              <a:rPr lang="ru-RU" sz="3600" b="1" dirty="0" smtClean="0"/>
              <a:t>Нельзя брать старые и червивые грибы.</a:t>
            </a:r>
          </a:p>
          <a:p>
            <a:pPr marL="0" indent="0">
              <a:buNone/>
            </a:pPr>
            <a:r>
              <a:rPr lang="ru-RU" sz="3600" b="1" dirty="0" smtClean="0"/>
              <a:t>Нельзя собирать грибы возле дорог,</a:t>
            </a:r>
          </a:p>
          <a:p>
            <a:pPr marL="0" indent="0">
              <a:buNone/>
            </a:pPr>
            <a:r>
              <a:rPr lang="ru-RU" sz="3600" b="1" dirty="0" smtClean="0"/>
              <a:t>           предприятий, в городских парках.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C00000"/>
                </a:solidFill>
              </a:rPr>
              <a:t>Плесень </a:t>
            </a:r>
            <a:endParaRPr lang="ru-RU" sz="115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708920"/>
            <a:ext cx="66437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4">
                    <a:lumMod val="50000"/>
                  </a:schemeClr>
                </a:solidFill>
              </a:rPr>
              <a:t>Проект подготовил Сивер Иван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"/>
            <a:ext cx="8858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Цель:</a:t>
            </a:r>
            <a:r>
              <a:rPr lang="ru-RU" sz="2400" dirty="0" smtClean="0"/>
              <a:t> сформировать у учащихся представление о грибах, как особом царстве живой природы</a:t>
            </a:r>
          </a:p>
          <a:p>
            <a:r>
              <a:rPr lang="ru-RU" sz="2400" b="1" dirty="0" smtClean="0"/>
              <a:t>Задачи: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b="1" i="1" dirty="0" smtClean="0"/>
              <a:t>Предметные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познакомить с видами грибов,  научить различать съедобные и несъедобные грибы.</a:t>
            </a:r>
          </a:p>
          <a:p>
            <a:pPr lvl="0"/>
            <a:r>
              <a:rPr lang="ru-RU" sz="2400" b="1" i="1" dirty="0" err="1" smtClean="0"/>
              <a:t>Метапредметные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формировать умение действовать по алгоритму, формулировать краткие ответы, составлять характеристику предмета, выделять главное в тексе и фиксировать значимую информацию в схематизированном виде, способствовать развитию речи учащихся, умению вести диалог.</a:t>
            </a:r>
          </a:p>
          <a:p>
            <a:pPr lvl="0"/>
            <a:r>
              <a:rPr lang="ru-RU" sz="2400" b="1" i="1" dirty="0" smtClean="0"/>
              <a:t>Личностные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 прививать навыки экологической культуры, формировать стабильный интерес к экологической обстановке в своей местности; вырабатывать потребность поддержания собственного экологического здоровья; развивать активность и самостоятельность, воображение и творческие способности учащихся.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5417"/>
            <a:ext cx="3929090" cy="289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5" y="3905250"/>
            <a:ext cx="4048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357298"/>
            <a:ext cx="4238638" cy="3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0974" y="357166"/>
            <a:ext cx="368302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85728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 l="16406" r="20312"/>
          <a:stretch>
            <a:fillRect/>
          </a:stretch>
        </p:blipFill>
        <p:spPr bwMode="auto">
          <a:xfrm>
            <a:off x="3786182" y="214290"/>
            <a:ext cx="192882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0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4821"/>
            <a:ext cx="8352928" cy="98072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Используемые источники информации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9588" y="2428185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http://elenaranko.ucoz.ru/_ld/0/22736667.jpg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http://elenaranko.ucoz.ru/_ld/0/87162569.jpg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6487" y="1689521"/>
            <a:ext cx="426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http://yandex.ru/images/search?text=</a:t>
            </a:r>
            <a:r>
              <a:rPr lang="ru-RU" dirty="0" smtClean="0">
                <a:hlinkClick r:id="rId4"/>
              </a:rPr>
              <a:t>грибы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9588" y="2058853"/>
            <a:ext cx="6642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Старичок-</a:t>
            </a:r>
            <a:r>
              <a:rPr lang="ru-RU" dirty="0" err="1"/>
              <a:t>лесовичок</a:t>
            </a:r>
            <a:r>
              <a:rPr lang="ru-RU" dirty="0"/>
              <a:t>. </a:t>
            </a:r>
            <a:r>
              <a:rPr lang="ru-RU" dirty="0" smtClean="0"/>
              <a:t>Сказка. Ирина </a:t>
            </a:r>
            <a:r>
              <a:rPr lang="ru-RU" dirty="0" err="1" smtClean="0"/>
              <a:t>Норицына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588" y="2782669"/>
            <a:ext cx="8298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tnu.podelise.ru/pars_docs/refs/397/396604/396604_html_775d16e8.jpg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487" y="3283164"/>
            <a:ext cx="8460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www.englishexercises.org/makeagame/my_documents/my_pictures/2009/sep/C84_lapsa.gif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48" y="4077072"/>
            <a:ext cx="8385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www.cin-et-toiles.com/GIF%20CINE/maryjane.gif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7353" y="4653136"/>
            <a:ext cx="3870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www.youtube.com</a:t>
            </a:r>
            <a:r>
              <a:rPr lang="ru-RU" dirty="0" smtClean="0"/>
              <a:t>  Шишкин лес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650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809716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Я под шапкою цветной</a:t>
            </a:r>
            <a:br>
              <a:rPr lang="ru-RU" b="1" i="1" dirty="0" smtClean="0"/>
            </a:br>
            <a:r>
              <a:rPr lang="ru-RU" b="1" i="1" dirty="0" smtClean="0"/>
              <a:t>На ноге стою одной,</a:t>
            </a:r>
            <a:br>
              <a:rPr lang="ru-RU" b="1" i="1" dirty="0" smtClean="0"/>
            </a:br>
            <a:r>
              <a:rPr lang="ru-RU" b="1" i="1" dirty="0" smtClean="0"/>
              <a:t>У меня свои повадки, </a:t>
            </a:r>
            <a:br>
              <a:rPr lang="ru-RU" b="1" i="1" dirty="0" smtClean="0"/>
            </a:br>
            <a:r>
              <a:rPr lang="ru-RU" b="1" i="1" dirty="0" smtClean="0"/>
              <a:t>Я всегда играю в прятки. 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72152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Царство</a:t>
            </a:r>
            <a:r>
              <a:rPr lang="ru-RU" sz="6000" b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</a:rPr>
              <a:t>грибов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428736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071942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ight"/>
            <a:lightRig rig="threePt" dir="t"/>
          </a:scene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429132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Left"/>
            <a:lightRig rig="threePt" dir="t"/>
          </a:scene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2847" y="2428868"/>
            <a:ext cx="197115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42873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600572" y="357166"/>
            <a:ext cx="4543428" cy="576899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На зелёненькой опушке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 незатейливой избушке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Жил предобрый старичок,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Старичок-лесовичок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Много дел у старичка,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Старичка-лесовичка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Если детки в лес идут,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Старичок наш тут как тут: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Всё в лесу покажет,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Обо всём расскажет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 l="5000"/>
          <a:stretch>
            <a:fillRect/>
          </a:stretch>
        </p:blipFill>
        <p:spPr bwMode="auto">
          <a:xfrm>
            <a:off x="214282" y="285728"/>
            <a:ext cx="4199213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556792"/>
            <a:ext cx="8064896" cy="31383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Прогулка  в лес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0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928802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928802"/>
            <a:ext cx="32385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0010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Белый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/>
              <a:t>гриб</a:t>
            </a:r>
            <a:endParaRPr lang="ru-RU" sz="4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143248"/>
            <a:ext cx="323852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2357439" cy="314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786058"/>
            <a:ext cx="3238496" cy="242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571612"/>
            <a:ext cx="2619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643174" y="1000108"/>
            <a:ext cx="37587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Подберёзовик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188</Words>
  <Application>Microsoft Office PowerPoint</Application>
  <PresentationFormat>Экран (4:3)</PresentationFormat>
  <Paragraphs>63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Я под шапкою цветной На ноге стою одной, У меня свои повадки,  Я всегда играю в прятки. </vt:lpstr>
      <vt:lpstr>Царство грибов</vt:lpstr>
      <vt:lpstr>Презентация PowerPoint</vt:lpstr>
      <vt:lpstr>Презентация PowerPoint</vt:lpstr>
      <vt:lpstr>Презентация PowerPoint</vt:lpstr>
      <vt:lpstr>Съедобные грибы</vt:lpstr>
      <vt:lpstr>Съедобные грибы</vt:lpstr>
      <vt:lpstr>Съедобные грибы</vt:lpstr>
      <vt:lpstr>Съедобные грибы</vt:lpstr>
      <vt:lpstr>Съедобные грибы</vt:lpstr>
      <vt:lpstr>Съедобные грибы</vt:lpstr>
      <vt:lpstr>Грибы из красной книги</vt:lpstr>
      <vt:lpstr>Физкультминутка </vt:lpstr>
      <vt:lpstr>Строение гриба</vt:lpstr>
      <vt:lpstr>Несъедобные грибы </vt:lpstr>
      <vt:lpstr>Памятка грибника</vt:lpstr>
      <vt:lpstr>Плесень </vt:lpstr>
      <vt:lpstr>Презентация PowerPoint</vt:lpstr>
      <vt:lpstr>Спасибо за внимание</vt:lpstr>
      <vt:lpstr>Используемые источники информации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Наталья</cp:lastModifiedBy>
  <cp:revision>76</cp:revision>
  <dcterms:created xsi:type="dcterms:W3CDTF">2013-07-29T17:42:42Z</dcterms:created>
  <dcterms:modified xsi:type="dcterms:W3CDTF">2015-01-30T10:12:55Z</dcterms:modified>
</cp:coreProperties>
</file>