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62" r:id="rId4"/>
    <p:sldId id="261" r:id="rId5"/>
    <p:sldId id="263" r:id="rId6"/>
    <p:sldId id="260" r:id="rId7"/>
    <p:sldId id="264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2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F44D-AED7-4EF8-B152-D69B4FBAF2C8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EAA0A-49F4-4680-BD7E-FB4954D8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2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F727-243C-4530-943A-EBF370AED7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7588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8FA9E-2AD0-4EC3-AEEF-AD35510631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72910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44528-BD76-4FD4-9F6B-A24F59009A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42773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D374F-2140-4D89-AEF7-F9043B26E85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9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92A39-8FC0-4846-AFDB-EFF5FD6EBA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47875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F7C98-7AE8-4910-97F1-A1821701B0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44201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601F8-FC32-4613-846B-ED95C2547E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66584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1CE0-78AA-4625-A5CE-583ABDF6B9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10947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5CEE9-99C1-4128-AECC-F156795B05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06593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78E6-77F2-459D-8FAB-6D71DF8D92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40475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58E8B-DD70-41A1-8D62-5644B9FA18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26348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8122-A24E-476D-9D05-278154F622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29880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EB10D-35FF-4FFA-925A-29E113A1487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3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88" r:id="rId12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4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  <a:t>Wonders will never cease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7"/>
            <a:ext cx="8712968" cy="5688632"/>
          </a:xfrm>
        </p:spPr>
      </p:pic>
    </p:spTree>
    <p:extLst>
      <p:ext uri="{BB962C8B-B14F-4D97-AF65-F5344CB8AC3E}">
        <p14:creationId xmlns:p14="http://schemas.microsoft.com/office/powerpoint/2010/main" val="5238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96944" cy="5760639"/>
          </a:xfrm>
        </p:spPr>
      </p:pic>
    </p:spTree>
    <p:extLst>
      <p:ext uri="{BB962C8B-B14F-4D97-AF65-F5344CB8AC3E}">
        <p14:creationId xmlns:p14="http://schemas.microsoft.com/office/powerpoint/2010/main" val="21663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dy-uspech.ru/wp-content/uploads/2011/04/simiram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54689"/>
            <a:ext cx="7976687" cy="53770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Edwardian Script ITC" panose="030303020407070D0804" pitchFamily="66" charset="0"/>
                <a:ea typeface="+mj-ea"/>
                <a:cs typeface="+mj-cs"/>
              </a:rPr>
              <a:t>Hanging Gardens of Babylon </a:t>
            </a:r>
            <a:endParaRPr lang="ru-RU" sz="7200" b="1" dirty="0">
              <a:solidFill>
                <a:srgbClr val="002060"/>
              </a:solidFill>
              <a:latin typeface="Edwardian Script ITC" panose="030303020407070D08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57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Carsale.su &quot; &amp;Lcy;&amp;icy;&amp;shcy;&amp;softcy; &amp;pcy;&amp;rcy;&amp;acy;&amp;khcy; &amp;lcy;&amp;iecy;&amp;tcy;&amp;ucy;&amp;chcy;&amp;icy;&amp;jcy; &amp;vcy;&amp;iecy;&amp;iecy;&amp;t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68756"/>
            <a:ext cx="5760640" cy="3989244"/>
          </a:xfrm>
          <a:prstGeom prst="rect">
            <a:avLst/>
          </a:prstGeom>
          <a:noFill/>
        </p:spPr>
      </p:pic>
      <p:pic>
        <p:nvPicPr>
          <p:cNvPr id="17412" name="Picture 4" descr="http://lady-uspech.ru/wp-content/uploads/2011/04/Hanging_Gardens_of_Baby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-315416"/>
            <a:ext cx="6228184" cy="4122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Bcy;&amp;rcy;&amp;icy;&amp;tcy;&amp;acy;&amp;ncy;&amp;scy;&amp;kcy;&amp;icy;&amp;iecy; &amp;ucy;&amp;chcy;&amp;iocy;&amp;ncy;&amp;ycy;&amp;iecy; &amp;ocy;&amp;pcy;&amp;rcy;&amp;ocy;&amp;vcy;&amp;iecy;&amp;rcy;&amp;gcy;&amp;lcy;&amp;icy; &amp;mcy;&amp;icy;&amp;fcy; &amp;ocy;&amp;bcy; &amp;ocy;&amp;dcy;&amp;ncy;&amp;ocy;&amp;mcy; &amp;icy;&amp;zcy; &amp;scy;&amp;iecy;&amp;mcy;&amp;icy; &amp;chcy;&amp;ucy;&amp;dcy;&amp;iecy;&amp;scy; &amp;scy;&amp;vcy;&amp;iecy;&amp;t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2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Vcy;&amp;icy;&amp;scy;&amp;yacy;&amp;chcy;&amp;icy;&amp;iecy; &amp;Scy;&amp;acy;&amp;dcy;&amp;ycy; &amp;Scy;&amp;iecy;&amp;mcy;&amp;icy;&amp;rcy;&amp;acy;&amp;mcy;&amp;icy;&amp;dcy;&amp;ycy; &amp;Fcy;&amp;ocy;&amp;tcy;&amp;ocy; - &amp;Lcy;&amp;ucy;&amp;chcy;&amp;shcy;&amp;icy;&amp;iecy;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6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Vcy;&amp;icy;&amp;scy;&amp;yacy;&amp;chcy;&amp;icy;&amp;iecy; &amp;scy;&amp;acy;&amp;dcy;&amp;ycy; &amp;Scy;&amp;iecy;&amp;mcy;&amp;icy;&amp;rcy;&amp;acy;&amp;mcy;&amp;icy;&amp;dcy;&amp;ycy; - &amp;ocy;&amp;dcy;&amp;ncy;&amp;ocy; &amp;icy;&amp;zcy; &quot;&amp;Scy;&amp;iecy;&amp;mcy;&amp;icy; &amp;chcy;&amp;ucy;&amp;dcy;&amp;iecy;&amp;scy; &amp;scy;&amp;vcy;&amp;iecy;&amp;tcy;&amp;acy;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54404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21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b="-794"/>
          <a:stretch/>
        </p:blipFill>
        <p:spPr>
          <a:xfrm>
            <a:off x="1705866" y="2276873"/>
            <a:ext cx="6065120" cy="4327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540552" cy="1515533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  <a:t>The valley of geysers </a:t>
            </a:r>
            <a:br>
              <a:rPr lang="en-US" sz="8000" b="1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  <a:t>Kamchatka </a:t>
            </a:r>
            <a:r>
              <a:rPr lang="en-US" sz="8000" b="1" dirty="0">
                <a:solidFill>
                  <a:srgbClr val="002060"/>
                </a:solidFill>
                <a:latin typeface="Edwardian Script ITC" panose="030303020407070D0804" pitchFamily="66" charset="0"/>
              </a:rPr>
              <a:t>R</a:t>
            </a:r>
            <a:r>
              <a:rPr lang="en-US" sz="8000" b="1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  <a:t>ussia</a:t>
            </a:r>
            <a:endParaRPr lang="ru-RU" sz="8000" b="1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94" y="482085"/>
            <a:ext cx="2762250" cy="2476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71" y="482085"/>
            <a:ext cx="2776924" cy="2476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" y="482085"/>
            <a:ext cx="2870113" cy="2476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56" y="2958178"/>
            <a:ext cx="3420689" cy="34385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39" y="2958176"/>
            <a:ext cx="1994917" cy="17680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39" y="4641154"/>
            <a:ext cx="1994917" cy="17555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" y="2958178"/>
            <a:ext cx="1461445" cy="14614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3" y="2958175"/>
            <a:ext cx="1655804" cy="14669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6" y="4419620"/>
            <a:ext cx="2993681" cy="197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0" y="489437"/>
            <a:ext cx="3201484" cy="28386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01" y="489437"/>
            <a:ext cx="2838649" cy="2838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9" y="489437"/>
            <a:ext cx="3195477" cy="2838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93" y="3119053"/>
            <a:ext cx="3274541" cy="3274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" y="3330558"/>
            <a:ext cx="5165124" cy="30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6337300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2060"/>
                </a:solidFill>
                <a:latin typeface="Edwardian Script ITC" panose="030303020407070D0804" pitchFamily="66" charset="0"/>
                <a:ea typeface="+mj-ea"/>
                <a:cs typeface="+mj-cs"/>
              </a:rPr>
              <a:t>The   Great   Wall   of   China</a:t>
            </a:r>
            <a:endParaRPr lang="ru-RU" sz="8000" b="1" dirty="0">
              <a:solidFill>
                <a:srgbClr val="002060"/>
              </a:solidFill>
              <a:latin typeface="Edwardian Script ITC" panose="030303020407070D0804" pitchFamily="66" charset="0"/>
              <a:ea typeface="+mj-ea"/>
              <a:cs typeface="+mj-cs"/>
            </a:endParaRPr>
          </a:p>
        </p:txBody>
      </p:sp>
      <p:pic>
        <p:nvPicPr>
          <p:cNvPr id="2051" name="Picture 7" descr="HD Wallpaper &amp;Kcy;&amp;ocy;&amp;mcy;&amp;pcy;&amp;softcy;&amp;yucy;&amp;tcy;&amp;iecy;&amp;rcy;&amp;ncy;&amp;ycy;&amp;iecy; &amp;ocy;&amp;bcy;&amp;ocy;&amp;icy; &amp;icy; &amp;zcy;&amp;acy;&amp;scy;&amp;tcy;&amp;acy;&amp;vcy;&amp;kcy;&amp;icy; 1920x1080 Id: 357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47879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&amp;Tcy;&amp;ucy;&amp;rcy;&amp;ocy;&amp;pcy;&amp;iecy;&amp;rcy;&amp;acy;&amp;tcy;&amp;ocy;&amp;rcy; &quot;&amp;KHcy;&amp;ocy;&amp;lcy;&amp;icy;&amp;dcy;&amp;iecy;&amp;jcy; &amp;Mcy;&quot; - &amp;Vcy;&amp;iecy;&amp;lcy;&amp;icy;&amp;kcy;&amp;acy;&amp;yacy; &amp;Kcy;&amp;icy;&amp;tcy;&amp;acy;&amp;jcy;&amp;scy;&amp;kcy;&amp;acy;&amp;yacy; &amp;scy;&amp;tcy;&amp;iecy;&amp;ncy;&amp;acy;: &amp;icy;&amp;ncy;&amp;tcy;&amp;iecy;&amp;rcy;&amp;iecy;&amp;scy;&amp;ncy;&amp;ycy;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4284662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6155131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4763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" descr="26966706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6953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7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The-Valley-of-Geysers-Kamchatka_Wonderful-geyser_14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764704"/>
            <a:ext cx="8838347" cy="58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en-US" sz="8800" b="1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  <a:t>Thank you </a:t>
            </a:r>
            <a:br>
              <a:rPr lang="en-US" sz="8800" b="1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</a:br>
            <a:r>
              <a:rPr lang="en-US" sz="8800" b="1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  <a:t>for your attention!</a:t>
            </a:r>
            <a:endParaRPr lang="ru-RU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allery photo - Citie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993062" cy="53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7" y="0"/>
            <a:ext cx="8112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4797152"/>
            <a:ext cx="5730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" y="225425"/>
            <a:ext cx="7985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43" y="5657287"/>
            <a:ext cx="7858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5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88EA1DU600AH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327"/>
            <a:ext cx="435768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murallade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824288"/>
            <a:ext cx="486092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25" y="915327"/>
            <a:ext cx="8048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56673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hina Wallpapers For Blackberry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6"/>
          <a:stretch>
            <a:fillRect/>
          </a:stretch>
        </p:blipFill>
        <p:spPr bwMode="auto">
          <a:xfrm>
            <a:off x="4355976" y="3716338"/>
            <a:ext cx="460851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NH Hotels Blogs - Par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4032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Бадалин Стоковые фото, иллюстрации и векторные изображения D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384550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Great Wall Of China Pictures And Fa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" y="332656"/>
            <a:ext cx="3960813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69" y="2949503"/>
            <a:ext cx="7858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3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952154" y="260350"/>
            <a:ext cx="316825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8000" b="1" dirty="0">
                <a:solidFill>
                  <a:srgbClr val="002060"/>
                </a:solidFill>
                <a:latin typeface="Edwardian Script ITC" panose="030303020407070D0804" pitchFamily="66" charset="0"/>
                <a:ea typeface="+mj-ea"/>
                <a:cs typeface="+mj-cs"/>
              </a:rPr>
              <a:t>O u r   d a y s </a:t>
            </a:r>
            <a:endParaRPr lang="ru-RU" sz="8000" b="1" dirty="0">
              <a:solidFill>
                <a:srgbClr val="002060"/>
              </a:solidFill>
              <a:latin typeface="Edwardian Script ITC" panose="030303020407070D0804" pitchFamily="66" charset="0"/>
              <a:ea typeface="+mj-ea"/>
              <a:cs typeface="+mj-cs"/>
            </a:endParaRPr>
          </a:p>
        </p:txBody>
      </p:sp>
      <p:pic>
        <p:nvPicPr>
          <p:cNvPr id="6147" name="Picture 8" descr="flag-kitaya-animatsionnaya-kartinka-00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428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flag-kitaya-animatsionnaya-kartinka-00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3375"/>
            <a:ext cx="1295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6" descr="&amp;Vcy;&amp;iecy;&amp;lcy;&amp;icy;&amp;kcy;&amp;acy;&amp;yacy; &amp;Kcy;&amp;icy;&amp;tcy;&amp;acy;&amp;jcy;&amp;scy;&amp;kcy;&amp;acy;&amp;yacy; &amp;scy;&amp;tcy;&amp;iecy;&amp;ncy;&amp;acy; &amp;fcy;&amp;ocy;&amp;tcy;&amp;ocy; &amp;kcy;&amp;rcy;&amp;acy;&amp;scy;&amp;icy;&amp;vcy;&amp;ocy;&amp;ie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775"/>
            <a:ext cx="357663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8" descr="&amp;Vcy;&amp;iecy;&amp;lcy;&amp;icy;&amp;kcy;&amp;acy;&amp;yacy; &amp;Kcy;&amp;icy;&amp;tcy;&amp;acy;&amp;jcy;&amp;scy;&amp;kcy;&amp;acy;&amp;yacy; &amp;scy;&amp;tcy;&amp;iecy;&amp;ncy;&amp;acy; (37 &amp;fcy;&amp;ocy;&amp;tcy;&amp;ocy;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628775"/>
            <a:ext cx="3995737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0" descr="&amp;Vcy;&amp;iecy;&amp;lcy;&amp;icy;&amp;kcy;&amp;acy;&amp;yacy; &amp;Kcy;&amp;icy;&amp;tcy;&amp;acy;&amp;jcy;&amp;scy;&amp;kcy;&amp;acy;&amp;yacy; &amp;scy;&amp;tcy;&amp;iecy;&amp;ncy;&amp;acy; (37 &amp;fcy;&amp;ocy;&amp;tcy;&amp;ocy;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933056"/>
            <a:ext cx="396081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  <a:t>Lake Baikal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632848" cy="4806205"/>
          </a:xfrm>
        </p:spPr>
      </p:pic>
    </p:spTree>
    <p:extLst>
      <p:ext uri="{BB962C8B-B14F-4D97-AF65-F5344CB8AC3E}">
        <p14:creationId xmlns:p14="http://schemas.microsoft.com/office/powerpoint/2010/main" val="21800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2"/>
            <a:ext cx="8856984" cy="5328591"/>
          </a:xfrm>
        </p:spPr>
      </p:pic>
    </p:spTree>
    <p:extLst>
      <p:ext uri="{BB962C8B-B14F-4D97-AF65-F5344CB8AC3E}">
        <p14:creationId xmlns:p14="http://schemas.microsoft.com/office/powerpoint/2010/main" val="29751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856984" cy="5616624"/>
          </a:xfrm>
        </p:spPr>
      </p:pic>
    </p:spTree>
    <p:extLst>
      <p:ext uri="{BB962C8B-B14F-4D97-AF65-F5344CB8AC3E}">
        <p14:creationId xmlns:p14="http://schemas.microsoft.com/office/powerpoint/2010/main" val="41534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28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3_Оформление по умолчанию</vt:lpstr>
      <vt:lpstr>Wonders will never cease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Lake Baikal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valley of geysers  Kamchatka Russia</vt:lpstr>
      <vt:lpstr>Презентация PowerPoint</vt:lpstr>
      <vt:lpstr>Презентация PowerPoint</vt:lpstr>
      <vt:lpstr>Презентация PowerPoint</vt:lpstr>
      <vt:lpstr>Thank you  for your attention!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 will never cease</dc:title>
  <dc:creator>Светлана М. Теплякова</dc:creator>
  <cp:lastModifiedBy>Светлана М. Теплякова</cp:lastModifiedBy>
  <cp:revision>18</cp:revision>
  <dcterms:created xsi:type="dcterms:W3CDTF">2015-01-29T05:50:39Z</dcterms:created>
  <dcterms:modified xsi:type="dcterms:W3CDTF">2015-01-29T12:08:04Z</dcterms:modified>
</cp:coreProperties>
</file>