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6" r:id="rId2"/>
    <p:sldId id="288" r:id="rId3"/>
    <p:sldId id="257" r:id="rId4"/>
    <p:sldId id="274" r:id="rId5"/>
    <p:sldId id="275" r:id="rId6"/>
    <p:sldId id="277" r:id="rId7"/>
    <p:sldId id="258" r:id="rId8"/>
    <p:sldId id="276" r:id="rId9"/>
    <p:sldId id="259" r:id="rId10"/>
    <p:sldId id="260" r:id="rId11"/>
    <p:sldId id="278" r:id="rId12"/>
    <p:sldId id="261" r:id="rId13"/>
    <p:sldId id="279" r:id="rId14"/>
    <p:sldId id="262" r:id="rId15"/>
    <p:sldId id="263" r:id="rId16"/>
    <p:sldId id="280" r:id="rId17"/>
    <p:sldId id="281" r:id="rId18"/>
    <p:sldId id="271" r:id="rId19"/>
    <p:sldId id="282" r:id="rId20"/>
    <p:sldId id="283" r:id="rId21"/>
    <p:sldId id="264" r:id="rId22"/>
    <p:sldId id="284" r:id="rId23"/>
    <p:sldId id="265" r:id="rId24"/>
    <p:sldId id="266" r:id="rId25"/>
    <p:sldId id="285" r:id="rId26"/>
    <p:sldId id="273" r:id="rId27"/>
    <p:sldId id="290" r:id="rId28"/>
    <p:sldId id="272" r:id="rId29"/>
    <p:sldId id="268" r:id="rId30"/>
    <p:sldId id="286" r:id="rId31"/>
    <p:sldId id="269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B8702-5D5F-420C-8073-76B39F3E1DC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6E289-6FC3-4AD8-ADA5-8B856BEBE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E289-6FC3-4AD8-ADA5-8B856BEBEED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A5F994D-C079-486F-A8D0-CE32D5A9E3C9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F6D7B7-0B27-4DFA-B7BA-97EFFD3B70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&#1050;&#1072;&#1088;&#1082;&#1072;&#1089;&#1089;&#1080;%20&#1069;&#1090;&#1102;&#1076;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&#1050;&#1086;&#1089;&#1090;%20&#1069;&#1090;&#1102;&#1076;.mp3" TargetMode="Externa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&#1052;&#1072;&#1091;&#1088;&#1086;%20&#1044;&#1078;&#1091;&#1083;&#1080;&#1072;&#1085;&#1080;%20-%20&#1069;&#1090;&#1102;&#1076;%205%20(&#1056;&#1091;&#1095;&#1077;&#1105;&#1082;)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David-Russell---Johann-Kaspar-Mertz-Fantasie-Hongroise-Op-65-No-1(muzofon.com).mp3" TargetMode="Externa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Aniello-Desiderio-Solo-Op76-No2-ValzerFerdinando-Carulli(muzofon.com).mp3" TargetMode="Externa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Luchio-Mattaracco-Luidzhi-Len_yani-Kaprichchio-36(muzofon.com).mp3" TargetMode="Externa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itarprofy.ru/wp-content/uploads/2012/08/FrancescoTarrega-55566.jpg" TargetMode="External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&#1058;&#1072;&#1088;&#1088;&#1077;&#1075;&#1072;%20&#1057;&#1083;&#1077;&#1079;&#1072;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www.guitarprofy.ru/wp-content/uploads/2012/08/554433-2.jpg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R.Habibullin_-_F.Tarrega._Vospominaniya_ob_Algambre_(iPlayer.fm).mp3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Emilio-Puhol_-Shmel_(muzofon.com).mp3" TargetMode="Externa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ornpuma.com/wp-content/uploads/2012/03/Sor.jpg" TargetMode="External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&#1057;&#1086;&#1088;%20&#1069;&#1090;&#1102;&#1076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redigo.ru/geo" TargetMode="External"/><Relationship Id="rId2" Type="http://schemas.openxmlformats.org/officeDocument/2006/relationships/hyperlink" Target="http://akkordy.online.ua/ukr/uprazhneniya/istoriya-akusticheskoy-gitary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enc-dic.com/search/?searchid=1913655&amp;text" TargetMode="External"/><Relationship Id="rId4" Type="http://schemas.openxmlformats.org/officeDocument/2006/relationships/hyperlink" Target="http://www.mygitara.ru/guitaris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55;&#1056;&#1045;&#1047;&#1045;&#1053;&#1058;&#1040;&#1062;&#1048;&#1071;\Dionisio%20Aguado%20&#1069;&#1090;&#1102;&#1076;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2103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ЗОЛОТОЙ ВЕК КЛАССИЧЕСКОЙ ГИТАРЫ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284984"/>
            <a:ext cx="7406640" cy="136815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Урок-презентация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МАТТЕО КАРКАССИ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524000"/>
            <a:ext cx="4217672" cy="471331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(1792 Флоренция 1853 Париж) — итальянский классический гитарист  и композитор. Его исполнение, отмеченное блестящей виртуозностью и элегантностью, пользовалось большой популярностью у французской публики.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Сочинения Каркасси входят в репертуар современных исполнителей, его                      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учебно-педагогические работы, в том  числе этюды и «Школа игры», ставшая одним из наиболее популярных пособий.</a:t>
            </a:r>
          </a:p>
        </p:txBody>
      </p:sp>
      <p:pic>
        <p:nvPicPr>
          <p:cNvPr id="5" name="Содержимое 4" descr="Matteo_Carcassi_(1792-1853).jpg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403648" y="1679492"/>
            <a:ext cx="3240360" cy="4418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Каркасси Этю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2068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Флоренция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ART11209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788024" y="3717032"/>
            <a:ext cx="4032448" cy="2693549"/>
          </a:xfrm>
        </p:spPr>
      </p:pic>
      <p:pic>
        <p:nvPicPr>
          <p:cNvPr id="9" name="Содержимое 8" descr="1369588910_photoglob-company-21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15616" y="1340768"/>
            <a:ext cx="4104456" cy="2887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НАПОЛЕОН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КОСТ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484784"/>
            <a:ext cx="4073656" cy="482453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(1805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Амондан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– 1883 Париж). Полное имя Клод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Антуан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Жан Жорж Наполеон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  французский гитарист и композитор. Будучи еще совсем молодым, начал деятельность исполнителя и педагога. В 1830 году переехал в Париж, где подружился с жившими там в то время Ф. Сором, Д. Агуадо, Ф. Карулли и М. Каркасси, оказавшими большое влияние на его творчество.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 признан одним из лучших французских исполнителей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века.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Наполеон Кост (Napoleon Coste)"/>
          <p:cNvPicPr>
            <a:picLocks noGrp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475656" y="1556792"/>
            <a:ext cx="3384376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Кост Этю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2068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Париж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wpid-yBshzsH_oSo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971600" y="1556792"/>
            <a:ext cx="4104456" cy="2876288"/>
          </a:xfrm>
        </p:spPr>
      </p:pic>
      <p:pic>
        <p:nvPicPr>
          <p:cNvPr id="7" name="Содержимое 6" descr="999280DCA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220072" y="3789040"/>
            <a:ext cx="3657600" cy="27447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МАУРО ДЖУЛИАНИ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556792"/>
            <a:ext cx="3929640" cy="46306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(1781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Бискелье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1829 Неаполь). Полное имя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Мауро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Джузеппе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Серджо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Панталео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Джулиани – выдающийся итальянский гитарист-виртуоз, композитор, признанный такими авторитетами, как Й. Гайдн и Л. Бетховен. К 20 годам приобрел славу лучшего гитариста Италии. Гастролировал в Германии, Польше, России, Англии, всюду вызывая восторг и изумление своим искусством.</a:t>
            </a:r>
          </a:p>
        </p:txBody>
      </p:sp>
      <p:pic>
        <p:nvPicPr>
          <p:cNvPr id="5" name="Содержимое 4" descr="джулиани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59632" y="1556792"/>
            <a:ext cx="3736916" cy="4710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Мауро Джулиани - Этюд 5 (Ручеёк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926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6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ЙОХАН КАСПАР МЕРТЦ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412776"/>
            <a:ext cx="3672408" cy="4824536"/>
          </a:xfrm>
        </p:spPr>
        <p:txBody>
          <a:bodyPr>
            <a:noAutofit/>
          </a:bodyPr>
          <a:lstStyle/>
          <a:p>
            <a:pPr marL="0" algn="just"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(1806 Прессбург – 1856 Вена) – австрийский гитарист, был наиболее лиричным гитарным композитором середины XIX века. Около 1840 года уехал в Вену, где скоро приобрел славу величайшего гитариста. В 1856 году на международном конкурсе, организованном в Брюсселе русским гитаристом Н.П. Макаровым, был удостоен Первой премии за пьесу «Концертино».</a:t>
            </a:r>
            <a:endParaRPr lang="ru-RU" sz="2000" dirty="0"/>
          </a:p>
        </p:txBody>
      </p:sp>
      <p:pic>
        <p:nvPicPr>
          <p:cNvPr id="5" name="Picture 2" descr="C:\Downloads\mertz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59632" y="1546583"/>
            <a:ext cx="3525620" cy="4186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David-Russell---Johann-Kaspar-Mertz-Fantasie-Hongroise-Op-65-No-1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068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59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Прессбург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800px-pressburg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572000" y="3501008"/>
            <a:ext cx="4265949" cy="3147118"/>
          </a:xfrm>
        </p:spPr>
      </p:pic>
      <p:pic>
        <p:nvPicPr>
          <p:cNvPr id="9" name="Содержимое 8" descr="pressburg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043608" y="1556792"/>
            <a:ext cx="4180715" cy="27363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800px-Burgtheater_um_1898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843808" y="4221088"/>
            <a:ext cx="6092984" cy="2376264"/>
          </a:xfrm>
        </p:spPr>
      </p:pic>
      <p:pic>
        <p:nvPicPr>
          <p:cNvPr id="8" name="Содержимое 7" descr="Wien - Nordbahnhof 19. Jhdt.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87624" y="1340767"/>
            <a:ext cx="4104456" cy="2805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ФЕРДИНАНДО КАРУЛЛИ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340768"/>
            <a:ext cx="4145664" cy="48466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dirty="0" smtClean="0"/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(1770 Неаполь —1841 Париж) Полное имя Фердинандо Мария Меинрадо Франческо Паскале Розарио. Карулли итальянский классический гитарист, композитор и педагог, автор первого в истории полного пособия для обучения игре на этом инструменте. Считается одним из первых сольных исполнителей на классической гитаре.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1811 году создал «Полную школу игры на гитаре» — первое в истории крупное учебное пособие такого рода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7" name="Содержимое 6" descr="Ferdinando+Carulli+Ferdinando_Carulli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59632" y="1556792"/>
            <a:ext cx="3841431" cy="3672408"/>
          </a:xfrm>
        </p:spPr>
      </p:pic>
      <p:pic>
        <p:nvPicPr>
          <p:cNvPr id="8" name="Aniello-Desiderio-Solo-Op76-No2-ValzerFerdinando-Carull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92696"/>
            <a:ext cx="266253" cy="266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78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Неаполь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1218fc_ee18a5ca_XXXL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15616" y="1412775"/>
            <a:ext cx="4032448" cy="3191305"/>
          </a:xfrm>
        </p:spPr>
      </p:pic>
      <p:pic>
        <p:nvPicPr>
          <p:cNvPr id="7" name="Рисунок 6" descr="neapol-4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499992" y="3645024"/>
            <a:ext cx="4457700" cy="3002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48680"/>
            <a:ext cx="7848872" cy="5771728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b="1" dirty="0" smtClean="0"/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выдвигается целый ряд выдающихся исполнителей-виртуозов и композиторов, поднявших искусство игры на гитаре на небывалую высоту и заложивших фундамент классической музыкальной литературы для неё. В числе первых новаторов подъёма гитарного искусства века девятнадцатого были испанские гитаристы – блестящие виртуозы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Фернандо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Сор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Дионисио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Агуадо.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Благодаря возросшим техническим и выразительным возможностям гитара в первые десятилетия века становится предметом повсеместного увлечения. Вся Европа охвачена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гитароманией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Любители восхищаются ею, виртуозы разъезжают по всей Европе с концертами, вызывая бурные аплодисменты восторженной публики. Блестящие исполнители, добившиеся мирового признания, - это в большинстве своем выходцы из Испании или Италии, вынужденные покинуть родную страну из-за войн. Фердинандо Карулли,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Мауро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Джулиани,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Маттео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Каркасси,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Луиджи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Леньяни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 Этим музыкантам удается поднять гитару на уровень профессионального инструмента.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12193b_837673ce_XXXL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763688" y="836712"/>
            <a:ext cx="6449268" cy="50888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ЛУИДЖИ ЛЕНЬЯНИ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1412776"/>
            <a:ext cx="3585592" cy="5112568"/>
          </a:xfrm>
        </p:spPr>
        <p:txBody>
          <a:bodyPr>
            <a:normAutofit fontScale="55000" lnSpcReduction="20000"/>
          </a:bodyPr>
          <a:lstStyle/>
          <a:p>
            <a:pPr marL="0" algn="just">
              <a:lnSpc>
                <a:spcPct val="12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1790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Феррара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1877 Равенна) Полное имя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Луиджи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Ринальди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Леньяни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 Выдающийся  итальянский гитарист. На инструменте он творил чудеса, восхищая публику. Изучил несколько музыкальных инструментов, но любимым была гитара.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Леньяни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несколько раз гастролировал  по Европе. Концерты в Турине и в Генуе он давал с Паганини. Его игрой восхищались в Вене, Париже, Берлине. </a:t>
            </a:r>
            <a:endParaRPr lang="ru-RU" sz="36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556792"/>
            <a:ext cx="3416694" cy="4404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uchio-Mattaracco-Luidzhi-Len_yani-Kaprichchio-36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62068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4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Феррара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ферр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004048" y="3861048"/>
            <a:ext cx="3945632" cy="2630421"/>
          </a:xfrm>
        </p:spPr>
      </p:pic>
      <p:pic>
        <p:nvPicPr>
          <p:cNvPr id="11" name="Содержимое 10" descr="50f0786878ded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87623" y="1484784"/>
            <a:ext cx="3927709" cy="3168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620688"/>
            <a:ext cx="3857632" cy="5782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 Париже, когда уже было объявлено о его концертах, он повредил руку. Ф.Сор тут же пришел на помощь и вместе с Агуадо заменил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Леньяни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концертах, весь сбор от которых пошел на помощь пострадавшему.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Леньяни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 очень благодарен пришедшим на помощь испанцам.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Луиджи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Леньяни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выдающегося гитариста, некоторые авторы считают также певцом и преподавателем, но он был также знаменит как гитарный мастер. Его гитары хранятся в музеях и крупнейших частных коллекциях. </a:t>
            </a:r>
            <a:endParaRPr lang="ru-RU" sz="2000" dirty="0"/>
          </a:p>
        </p:txBody>
      </p:sp>
      <p:pic>
        <p:nvPicPr>
          <p:cNvPr id="5" name="Picture 2" descr="C:\Downloads\1266609125_legnani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 rot="5400000">
            <a:off x="314678" y="1643310"/>
            <a:ext cx="5688634" cy="3643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ФРАНСИСКО ТАРРЕГА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56792"/>
            <a:ext cx="3857632" cy="47525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(1852 Вильярреаль – 1909 Барселона). Полное имя Франсиско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Таррега-и-Э́шеа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  испанский гитарист-виртуоз, педагог, композитор. 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Франсиско Таррега является основоположником современной школы игры на гитаре, на принципах которой училось все последующее поколение гитаристов. Его учениками были  такие известные гитаристы, как Мигель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Льобет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Эмилио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Пухоль, Даниэль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Фортеа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      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endParaRPr lang="ru-RU" sz="2000" dirty="0"/>
          </a:p>
        </p:txBody>
      </p:sp>
      <p:pic>
        <p:nvPicPr>
          <p:cNvPr id="5" name="Содержимое 4" descr="http://www.guitarprofy.ru/wp-content/uploads/2012/08/FrancescoTarrega-55566.jpg">
            <a:hlinkClick r:id="rId3" tgtFrame="&quot;_blank&quot;" tooltip="&quot;Франсиско Таррега  Francisco Tárrega&quot;"/>
          </p:cNvPr>
          <p:cNvPicPr>
            <a:picLocks noGrp="1"/>
          </p:cNvPicPr>
          <p:nvPr>
            <p:ph sz="half" idx="1"/>
          </p:nvPr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619672" y="1556792"/>
            <a:ext cx="3312368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Таррега Сле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2068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0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Вильярреаль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903 вильяреаль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15616" y="1484784"/>
            <a:ext cx="4032448" cy="3022177"/>
          </a:xfrm>
        </p:spPr>
      </p:pic>
      <p:pic>
        <p:nvPicPr>
          <p:cNvPr id="6" name="Содержимое 5" descr="вильяреаль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356622" y="1524000"/>
            <a:ext cx="3498056" cy="4664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172ff041a207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547664" y="1628800"/>
            <a:ext cx="7074024" cy="4700296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Альгамбра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548680"/>
            <a:ext cx="3785624" cy="56387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После посещения  мавританского дворца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Альгамбра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 его фонтанами и великолепной архитектурой, Франсиско   Таррега   написал свое знаменитое произведение                      для гитары «Воспоминание об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Альгамбре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в котором передал журчание воды фонтанов дворца. Написанное на основе гитарного приёма тремоло,  «Воспоминание об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Альгамбре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входит в репертуар всех известных гитаристов мира.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http://www.guitarprofy.ru/wp-content/uploads/2012/08/554433-2.jpg">
            <a:hlinkClick r:id="rId2" tgtFrame="&quot;_blank&quot;" tooltip="&quot;Франсиско Таррега  Francisco Tárrega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475656" y="548680"/>
            <a:ext cx="3528392" cy="5639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lhambra_11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043608" y="404664"/>
            <a:ext cx="4887836" cy="3443702"/>
          </a:xfrm>
        </p:spPr>
      </p:pic>
      <p:pic>
        <p:nvPicPr>
          <p:cNvPr id="6" name="Содержимое 5" descr="7f78810f9ec2bd6da046944b389f2994.jpg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427984" y="3501008"/>
            <a:ext cx="4474783" cy="3132348"/>
          </a:xfrm>
        </p:spPr>
      </p:pic>
      <p:pic>
        <p:nvPicPr>
          <p:cNvPr id="4" name="R.Habibullin_-_F.Tarrega._Vospominaniya_ob_Algambre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28384" y="6926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1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ЭМИЛИО ПУХОЛЬ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412776"/>
            <a:ext cx="3960440" cy="47746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(1886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Гранадилья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1980 Барселона). Полное имя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Эмилио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Пухоль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Виларруби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  испанский  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классический гитарист  гитарист, исполнитель на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виуэле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композитор и педагог. Услышав исполнение Франсиско  Таррега, заинтересовался классической гитарой и в течение семи лет брал у него уроки. Школа Таррега сделала из Пухоля блестящего гитариста, он с большим успехом выступал с сольными концертами в Лондоне и Мадриде, много гастролировал в странах Европы и в Южной Америки.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G:\материалы презентация\pujol_19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115616" y="1628800"/>
            <a:ext cx="368189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Emilio-Puhol_-Shmel_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54868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ФЕРНАНДО СОР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hornpuma.com/wp-content/uploads/2012/03/Sor.jpg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 bwMode="auto">
          <a:xfrm>
            <a:off x="1475656" y="1772816"/>
            <a:ext cx="2692400" cy="337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5976" y="1556792"/>
            <a:ext cx="4392488" cy="49685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(1778 Барселона – 1839 Париж) . Полное имя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Хозе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Ферран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Сор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Мунтадес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Один из первых испанских композиторов и гитаристов, завоевавших широчайшую известность. В начале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века популярностью пользовались оперы и балеты Ф. Сора, шедшие на сценах Лондона и Парижа, Москвы и Петербурга. Ф. Сор выступал как гитарист-виртуоз в сольных и симфонических концертах. Его гитарная школа продолжает привлекать внимание                           музыкантов и педагогов.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р Этю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9269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2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Гранадилья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гранадилья2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043608" y="1268760"/>
            <a:ext cx="4346886" cy="2890679"/>
          </a:xfrm>
        </p:spPr>
      </p:pic>
      <p:pic>
        <p:nvPicPr>
          <p:cNvPr id="8" name="Рисунок 7" descr="Гранадилла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932040" y="3752222"/>
            <a:ext cx="4032448" cy="2852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692696"/>
            <a:ext cx="4433696" cy="54947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 противоположность своему современнику Андресу Сеговии, игравшему исключительно ногтями, Пухоль придерживался техники Таррега, предпочитавшего извлекать звук подушечками пальцев, достигая более мягкого, но и более ограниченного по тембру звучания. Наследие Пухоля включает в себя множество оригинальных сочинений и переложений для гитары, а также «Школа игры на гитаре»,  неоднократно переизданная и не потерявшая своей ценности по сей день.</a:t>
            </a:r>
          </a:p>
          <a:p>
            <a:pPr algn="just"/>
            <a:endParaRPr lang="ru-RU" sz="2000" dirty="0"/>
          </a:p>
        </p:txBody>
      </p:sp>
      <p:pic>
        <p:nvPicPr>
          <p:cNvPr id="5" name="Picture 2" descr="C:\Users\Пользователь\Downloads\28a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187625" y="764705"/>
            <a:ext cx="3562270" cy="4752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использованных ресурсов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168840" cy="4663440"/>
          </a:xfrm>
        </p:spPr>
        <p:txBody>
          <a:bodyPr/>
          <a:lstStyle/>
          <a:p>
            <a:r>
              <a:rPr lang="fr-FR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http://akkordy.online.ua/ukr/uprazhneniya/istoriya-akusticheskoy-gitary/</a:t>
            </a:r>
            <a:endParaRPr lang="ru-RU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http://redigo.ru/geo</a:t>
            </a:r>
            <a:endParaRPr lang="ru-RU" u="sng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http://www.mygitara.ru/guitarist/</a:t>
            </a:r>
            <a:endParaRPr lang="ru-RU" u="sng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http://enc-dic.com/search/?</a:t>
            </a:r>
            <a:r>
              <a:rPr lang="fr-FR" u="sng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searchid=1913655&amp;text</a:t>
            </a:r>
            <a:endParaRPr lang="ru-RU" u="sng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http://www.lute.ru/guitar/persons_classics.htm</a:t>
            </a:r>
            <a:endParaRPr lang="ru-RU" u="sng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060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767318" y="3284984"/>
            <a:ext cx="4125162" cy="2808312"/>
          </a:xfrm>
          <a:prstGeom prst="rect">
            <a:avLst/>
          </a:prstGeom>
        </p:spPr>
      </p:pic>
      <p:pic>
        <p:nvPicPr>
          <p:cNvPr id="4" name="Рисунок 3" descr="Maquinista_Terrestre_Maritima-19sent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87624" y="1556792"/>
            <a:ext cx="3528392" cy="2938189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Барселона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thumbnail430_hullen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59632" y="980728"/>
            <a:ext cx="3721312" cy="460851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052736"/>
            <a:ext cx="3657600" cy="5134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Фелицата Виржиния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Гюллень-Сор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(жена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Фернандо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Сора) первая женщина-балетмейстер в России. Приехала в Москву вместе с мужем. Ставила балетные спектакли в Большом театре на музыку мужа и танцевала в них.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4" descr="image_561710121348232066851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220072" y="3717032"/>
            <a:ext cx="3657600" cy="287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Москва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392576khf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15615" y="1556792"/>
            <a:ext cx="3984443" cy="2880320"/>
          </a:xfrm>
        </p:spPr>
      </p:pic>
      <p:pic>
        <p:nvPicPr>
          <p:cNvPr id="6" name="Содержимое 5" descr="73267058_Vid_na_Iverskie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148064" y="3645024"/>
            <a:ext cx="3729608" cy="26197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ДИОНИСИО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АГУАДО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104456" cy="46805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(1784 Мадрид – 1849 Мадрид) Полное имя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Дионисио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Агуадо-и-Гарсия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испанский гитарист-виртуоз, композитор, педагог, автор "Школы игры на гитаре" –Творчество Агуадо большей частью представлено этюдами и небольшими пьесами, написанными в духе венских классиков. Он прославился не только как виртуозный гитарист, но и как талантливый педагог.  Манеру игры Агуадо отличал светлый, яркий и блестящий звук.</a:t>
            </a:r>
            <a:endParaRPr lang="ru-RU" sz="2000" dirty="0"/>
          </a:p>
        </p:txBody>
      </p:sp>
      <p:pic>
        <p:nvPicPr>
          <p:cNvPr id="8" name="Содержимое 4" descr="Дионисио Агуадо"/>
          <p:cNvPicPr>
            <a:picLocks noGrp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475656" y="1700808"/>
            <a:ext cx="3096344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Dionisio Aguado Этю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54868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4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Мадрид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grabado2.jpe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15616" y="1484784"/>
            <a:ext cx="4355364" cy="2232248"/>
          </a:xfrm>
        </p:spPr>
      </p:pic>
      <p:pic>
        <p:nvPicPr>
          <p:cNvPr id="9" name="Рисунок 8" descr="Plaza_Campillo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220072" y="2636912"/>
            <a:ext cx="3672408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908720"/>
            <a:ext cx="4104456" cy="547260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С 1825 года Агуадо жил в Париже. В Париже Д. Агуадо познакомился с Ф. Сором, дружбу с которым сохранил до конца его жизни. Вернувшись в 1838 году в Испанию и поселившись в Мадриде,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Дионисио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Агуадо до конца своей жизни продолжает преподавать и заниматься издательской деятельностью.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Агуадо считается изобретателем ногтевого способа игры, подставки для крепления струн, конструкция которой сохранилась до наших дней, а также "треноги" для усиления звучания гитары.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5" name="Содержимое 4" descr="Д. Агуадо - &quot;Nuevo Metodo para Guitarra&quot;"/>
          <p:cNvPicPr>
            <a:picLocks noGrp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475656" y="1052736"/>
            <a:ext cx="3312368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1219</TotalTime>
  <Words>768</Words>
  <Application>Microsoft Office PowerPoint</Application>
  <PresentationFormat>Экран (4:3)</PresentationFormat>
  <Paragraphs>53</Paragraphs>
  <Slides>32</Slides>
  <Notes>1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Солнцестояние</vt:lpstr>
      <vt:lpstr>ЗОЛОТОЙ ВЕК КЛАССИЧЕСКОЙ ГИТАРЫ</vt:lpstr>
      <vt:lpstr>Слайд 2</vt:lpstr>
      <vt:lpstr>ФЕРНАНДО СОР</vt:lpstr>
      <vt:lpstr>Барселона XIX век</vt:lpstr>
      <vt:lpstr>Слайд 5</vt:lpstr>
      <vt:lpstr>Москва XIX век</vt:lpstr>
      <vt:lpstr>ДИОНИСИО АГУАДО</vt:lpstr>
      <vt:lpstr>Мадрид XIX век</vt:lpstr>
      <vt:lpstr>Слайд 9</vt:lpstr>
      <vt:lpstr>МАТТЕО КАРКАССИ</vt:lpstr>
      <vt:lpstr>Флоренция XIX век</vt:lpstr>
      <vt:lpstr>НАПОЛЕОН КОСТ</vt:lpstr>
      <vt:lpstr>Париж XIX век</vt:lpstr>
      <vt:lpstr>МАУРО ДЖУЛИАНИ</vt:lpstr>
      <vt:lpstr>ЙОХАН КАСПАР МЕРТЦ</vt:lpstr>
      <vt:lpstr>Прессбург XIX век</vt:lpstr>
      <vt:lpstr>Вена XIX век</vt:lpstr>
      <vt:lpstr>ФЕРДИНАНДО КАРУЛЛИ</vt:lpstr>
      <vt:lpstr>Неаполь XIX век</vt:lpstr>
      <vt:lpstr>Слайд 20</vt:lpstr>
      <vt:lpstr>ЛУИДЖИ ЛЕНЬЯНИ</vt:lpstr>
      <vt:lpstr>Феррара</vt:lpstr>
      <vt:lpstr>Слайд 23</vt:lpstr>
      <vt:lpstr>ФРАНСИСКО ТАРРЕГА</vt:lpstr>
      <vt:lpstr>Вильярреаль</vt:lpstr>
      <vt:lpstr>Альгамбра</vt:lpstr>
      <vt:lpstr>Слайд 27</vt:lpstr>
      <vt:lpstr>Слайд 28</vt:lpstr>
      <vt:lpstr>ЭМИЛИО ПУХОЛЬ</vt:lpstr>
      <vt:lpstr>Гранадилья</vt:lpstr>
      <vt:lpstr>Слайд 31</vt:lpstr>
      <vt:lpstr>Список использованных ресурсов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115</cp:revision>
  <dcterms:created xsi:type="dcterms:W3CDTF">2015-01-18T10:40:35Z</dcterms:created>
  <dcterms:modified xsi:type="dcterms:W3CDTF">2015-01-25T17:30:15Z</dcterms:modified>
</cp:coreProperties>
</file>