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73" r:id="rId2"/>
    <p:sldId id="289" r:id="rId3"/>
    <p:sldId id="291" r:id="rId4"/>
    <p:sldId id="277" r:id="rId5"/>
    <p:sldId id="281" r:id="rId6"/>
    <p:sldId id="279" r:id="rId7"/>
    <p:sldId id="313" r:id="rId8"/>
    <p:sldId id="314" r:id="rId9"/>
    <p:sldId id="319" r:id="rId10"/>
    <p:sldId id="283" r:id="rId11"/>
    <p:sldId id="297" r:id="rId12"/>
    <p:sldId id="315" r:id="rId13"/>
    <p:sldId id="317" r:id="rId14"/>
    <p:sldId id="296" r:id="rId15"/>
    <p:sldId id="295" r:id="rId16"/>
    <p:sldId id="294" r:id="rId17"/>
    <p:sldId id="298" r:id="rId18"/>
    <p:sldId id="325" r:id="rId19"/>
    <p:sldId id="320" r:id="rId20"/>
    <p:sldId id="321" r:id="rId21"/>
    <p:sldId id="322" r:id="rId22"/>
    <p:sldId id="323" r:id="rId23"/>
    <p:sldId id="324" r:id="rId24"/>
    <p:sldId id="326" r:id="rId25"/>
    <p:sldId id="259" r:id="rId26"/>
    <p:sldId id="258" r:id="rId27"/>
    <p:sldId id="260" r:id="rId28"/>
    <p:sldId id="328" r:id="rId29"/>
    <p:sldId id="275" r:id="rId3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9E4158-673A-43DA-8F06-684E657E372F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B7BAF-5B9D-43C8-B058-1AF5D16DF15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CB7BAF-5B9D-43C8-B058-1AF5D16DF156}" type="slidenum">
              <a:rPr lang="ru-RU" smtClean="0"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ome\Desktop\&#1048;&#1057;&#1058;&#1054;&#1056;&#1048;&#1071;%20&#1052;&#1054;&#1045;&#1049;%20&#1056;&#1054;&#1044;&#1048;&#1053;&#1067;\1.%20&#1042;%20&#1083;&#1077;&#1089;&#1091;%20&#1087;&#1088;&#1080;&#1092;&#1088;&#1086;&#1085;&#1090;&#1086;&#1074;&#1086;&#1084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ome\Desktop\&#1048;&#1057;&#1058;&#1054;&#1056;&#1048;&#1071;%20&#1052;&#1054;&#1045;&#1049;%20&#1056;&#1054;&#1044;&#1048;&#1053;&#1067;\5.%20&#1057;&#1057;&#1057;&#1056;%20-%20&#1042;&#1089;&#1090;&#1072;&#1074;&#1072;&#1081;%20&#1089;&#1090;&#1088;&#1072;&#1085;&#1072;%20&#1086;&#1075;&#1088;&#1086;&#1084;&#1085;&#1072;&#1103;%20(mp3ostrov.com)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ome\Desktop\&#1048;&#1057;&#1058;&#1054;&#1056;&#1048;&#1071;%20&#1052;&#1054;&#1045;&#1049;%20&#1056;&#1054;&#1044;&#1048;&#1053;&#1067;\8.%20Poyushchaya-bronza-Koloko.mp3" TargetMode="External"/><Relationship Id="rId6" Type="http://schemas.openxmlformats.org/officeDocument/2006/relationships/image" Target="../media/image27.jpeg"/><Relationship Id="rId5" Type="http://schemas.openxmlformats.org/officeDocument/2006/relationships/image" Target="../media/image21.jpe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ome\Desktop\&#1048;&#1057;&#1058;&#1054;&#1056;&#1048;&#1071;%20&#1052;&#1054;&#1045;&#1049;%20&#1056;&#1054;&#1044;&#1048;&#1053;&#1067;\10.%20&#1057;%20&#1095;&#1077;&#1075;&#1086;%20&#1085;&#1072;&#1095;&#1080;&#1085;&#1072;&#1077;&#1090;&#1089;&#1103;%20&#1056;&#1086;&#1076;&#1080;&#1085;&#1072;%20(mp3ostrov.com).mp3" TargetMode="External"/><Relationship Id="rId5" Type="http://schemas.openxmlformats.org/officeDocument/2006/relationships/image" Target="../media/image54.png"/><Relationship Id="rId4" Type="http://schemas.openxmlformats.org/officeDocument/2006/relationships/image" Target="../media/image50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kz/url" TargetMode="External"/><Relationship Id="rId13" Type="http://schemas.openxmlformats.org/officeDocument/2006/relationships/hyperlink" Target="http://forumkiev.com/attachments/12277d1272350483-09e98ec07dae.jpg" TargetMode="External"/><Relationship Id="rId18" Type="http://schemas.openxmlformats.org/officeDocument/2006/relationships/hyperlink" Target="http://www.kazan-day.ru/www/news/2014/5/13153170.81449_a.jpg" TargetMode="External"/><Relationship Id="rId3" Type="http://schemas.openxmlformats.org/officeDocument/2006/relationships/hyperlink" Target="http://s43.radikal.ru/i102/1105/96/4fc442486a5f.jpg" TargetMode="External"/><Relationship Id="rId7" Type="http://schemas.openxmlformats.org/officeDocument/2006/relationships/hyperlink" Target="https://www.google.kz/" TargetMode="External"/><Relationship Id="rId12" Type="http://schemas.openxmlformats.org/officeDocument/2006/relationships/hyperlink" Target="http://www.podkat.ru/uploads/posts/2012-10/1349287411_h0200000.jpg" TargetMode="External"/><Relationship Id="rId17" Type="http://schemas.openxmlformats.org/officeDocument/2006/relationships/hyperlink" Target="http://i1.2photo.ru/medium/c/l/484176.jpg" TargetMode="External"/><Relationship Id="rId2" Type="http://schemas.openxmlformats.org/officeDocument/2006/relationships/hyperlink" Target="http://www.lawofattraction.ru/_fr/1/5351784.jpg" TargetMode="External"/><Relationship Id="rId16" Type="http://schemas.openxmlformats.org/officeDocument/2006/relationships/hyperlink" Target="http://copypast.ru/2010/02/25/geroi_velikojj_otechestvennojj_vojjny_27_foto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laycast.ru/uploads/2009/05/10/977325.jpg" TargetMode="External"/><Relationship Id="rId11" Type="http://schemas.openxmlformats.org/officeDocument/2006/relationships/hyperlink" Target="http://server.audiopedia.su:8888/staroeradio/images/pics/020233.jpg" TargetMode="External"/><Relationship Id="rId5" Type="http://schemas.openxmlformats.org/officeDocument/2006/relationships/hyperlink" Target="http://wikimapia.org/10723447/ru/%D0%9F%D0%B0%D0%BC%D1%8F%D1%82%D0%BD%D0%B8%D0%BA-%C2%AB%D0%9D%D0%B0%D0%BA%D0%B0%D0%B7-%D0%9C%D0%B0%D1%82%D0%B5%D1%80%D0%B8%C2%BB-%D0%B8-%D0%92%D0%B5%D1%87%D0%BD%D1%8B%D0%B9-%D0%BE%D0%B3%D0%BE%D0%BD%D1%8C" TargetMode="External"/><Relationship Id="rId15" Type="http://schemas.openxmlformats.org/officeDocument/2006/relationships/hyperlink" Target="http://www.zeevgalili.com/" TargetMode="External"/><Relationship Id="rId10" Type="http://schemas.openxmlformats.org/officeDocument/2006/relationships/hyperlink" Target="http://s.pikabu.ru/images/big_size_comm/2013-10_3/13817539774559.jpg" TargetMode="External"/><Relationship Id="rId4" Type="http://schemas.openxmlformats.org/officeDocument/2006/relationships/hyperlink" Target="http://photos.wikimapia.org/p/00/00/58/18/94_big.jpg" TargetMode="External"/><Relationship Id="rId9" Type="http://schemas.openxmlformats.org/officeDocument/2006/relationships/hyperlink" Target="http://www.icvz.ru/wp-content/uploads/2013/05/082.jpg-&#1041;&#1088;&#1077;&#1089;&#1090;&#1082;&#1072;&#1103;" TargetMode="External"/><Relationship Id="rId14" Type="http://schemas.openxmlformats.org/officeDocument/2006/relationships/hyperlink" Target="http://fightnews.ru/files/u12799/93014456a3e0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ome\Desktop\&#1048;&#1057;&#1058;&#1054;&#1056;&#1048;&#1071;%20&#1052;&#1054;&#1045;&#1049;%20&#1056;&#1054;&#1044;&#1048;&#1053;&#1067;\3.%20Bombezhka_avia_-_zvuki_(iPlayer.fm)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ome\Desktop\&#1048;&#1057;&#1058;&#1054;&#1056;&#1048;&#1071;%20&#1052;&#1054;&#1045;&#1049;%20&#1056;&#1054;&#1044;&#1048;&#1053;&#1067;\4.%20%20%20&#1070;&#1088;&#1080;&#1081;%20&#1051;&#1077;&#1074;&#1080;&#1090;&#1072;&#1085;.%20&#1054;&#1073;&#1098;&#1103;&#1074;&#1083;&#1077;&#1085;&#1080;&#1077;%20&#1054;%20&#1053;&#1072;&#1095;&#1072;&#1083;&#1077;%20&#1042;&#1086;&#1081;&#1085;&#1099;%20-%2022%20&#1048;&#1102;&#1085;&#1103;%201941%20&#1043;&#1086;&#1076;&#1072;%20%5b&#1089;%20&#1089;&#1072;&#1081;&#1090;&#1072;%20www.ololo.fm%5d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ome\Desktop\&#1048;&#1057;&#1058;&#1054;&#1056;&#1048;&#1071;%20&#1052;&#1054;&#1045;&#1049;%20&#1056;&#1054;&#1044;&#1048;&#1053;&#1067;\5.%20&#1057;&#1057;&#1057;&#1056;%20-%20&#1042;&#1089;&#1090;&#1072;&#1074;&#1072;&#1081;%20&#1089;&#1090;&#1088;&#1072;&#1085;&#1072;%20&#1086;&#1075;&#1088;&#1086;&#1084;&#1085;&#1072;&#1103;%20(mp3ostrov.com).mp3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Мастер художественной резьбы по дереву Алексей - Береза - эт…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27000" cap="rnd">
            <a:solidFill>
              <a:srgbClr val="FFC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2" descr="Я помню, я горжусь! Записи в рубрике Я помню, я горжусь! Дневник Marina 108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25" y="1896894"/>
            <a:ext cx="4857750" cy="4961106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bliqueBottomRight"/>
            <a:lightRig rig="threePt" dir="t"/>
          </a:scene3d>
        </p:spPr>
      </p:pic>
      <p:pic>
        <p:nvPicPr>
          <p:cNvPr id="5" name="1. В лесу прифронтов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4400" y="6400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1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Просмотр дипломов - 2008. - Павел Отдельнов - я.ру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4220001" y="918"/>
            <a:ext cx="4906321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4549341" y="3397724"/>
            <a:ext cx="4594659" cy="3460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3292080"/>
            <a:ext cx="4749688" cy="3565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email"/>
          <a:srcRect l="12211" t="138" r="8616" b="1"/>
          <a:stretch/>
        </p:blipFill>
        <p:spPr>
          <a:xfrm>
            <a:off x="0" y="0"/>
            <a:ext cx="4203177" cy="3292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В Одинцово вспомнят погибших в Афганистане - Афиша - лыжи, роллеры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971800" y="2209800"/>
            <a:ext cx="2763393" cy="2209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5. СССР - Вставай страна огромная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86800" y="6400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9662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32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70-летие Победы в Сталинградской Битве ВЕРНЫЕ ДРУЗЬ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3352800"/>
            <a:ext cx="3962400" cy="3396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8" name="Picture 6" descr="http://www.podkat.ru/uploads/posts/2012-10/1349287411_h02000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" y="0"/>
            <a:ext cx="4191000" cy="3214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40" name="Picture 8" descr="CCCP &quot; Сайт военной фотографии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8200" y="3352800"/>
            <a:ext cx="4343400" cy="3368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42" name="Picture 10" descr="Воины Красной Армии в годы Великой Отечественной войны. &quot; Танки, САУ, Артиллерия, стрелковое оружие, минное оружие, авиация, инж"/>
          <p:cNvPicPr>
            <a:picLocks noChangeAspect="1" noChangeArrowheads="1"/>
          </p:cNvPicPr>
          <p:nvPr/>
        </p:nvPicPr>
        <p:blipFill>
          <a:blip r:embed="rId5" cstate="email"/>
          <a:srcRect b="-1760"/>
          <a:stretch>
            <a:fillRect/>
          </a:stretch>
        </p:blipFill>
        <p:spPr bwMode="auto">
          <a:xfrm>
            <a:off x="4876800" y="0"/>
            <a:ext cx="4038600" cy="3428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В Одинцово вспомнят погибших в Афганистане - Афиша - лыжи, роллеры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71800" y="2819400"/>
            <a:ext cx="2763393" cy="2209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Лица Великой Отечественной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6848" y="0"/>
            <a:ext cx="5797152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2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4" descr="Саморазлагающаяся георгиевская ленточ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" y="5734050"/>
            <a:ext cx="5257800" cy="112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0" descr="Обитель Ангелов - Мир мистики и фантастики :: Бесплатная библиотека, развлекательный форум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4800" y="1600200"/>
            <a:ext cx="24384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С днем защитника Отечества - Срочные новости Казахстана - LIFE24.KZ"/>
          <p:cNvPicPr>
            <a:picLocks noChangeAspect="1" noChangeArrowheads="1"/>
          </p:cNvPicPr>
          <p:nvPr/>
        </p:nvPicPr>
        <p:blipFill>
          <a:blip r:embed="rId2" cstate="email"/>
          <a:srcRect l="10555"/>
          <a:stretch>
            <a:fillRect/>
          </a:stretch>
        </p:blipFill>
        <p:spPr bwMode="auto">
          <a:xfrm>
            <a:off x="0" y="0"/>
            <a:ext cx="9240838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оветская фотохроника Великой Отечественной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home\Desktop\фото для конкурса 1 сент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434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Брест, июнь 41 -го... * Общество * Окно в Россию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657600"/>
            <a:ext cx="4528457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20" name="Picture 8" descr="Издание русской консервативной мысли &quot;Золотой Лев&quot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76200"/>
            <a:ext cx="45720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2" name="Picture 2" descr="Хронологии, итоги и обзоры от inoname и СД. АРХИВ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4631368" cy="3505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mil_bl_trans - Фото из концлагеря, продано на eBay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3505200"/>
            <a:ext cx="45720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В Одинцово вспомнят погибших в Афганистане - Афиша - лыжи, роллеры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24200" y="2743200"/>
            <a:ext cx="2763393" cy="2209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С ДНЕМ ПОБЕДЫ . - Information about itself and not only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815226"/>
            <a:ext cx="9144000" cy="6042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Саморазлагающаяся георгиевская ленточ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" y="0"/>
            <a:ext cx="845820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941899" y="1066800"/>
            <a:ext cx="510909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1941-1945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Герои Великой Отечественной войны (27 фото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838200"/>
            <a:ext cx="3679242" cy="5181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3400" y="6096000"/>
            <a:ext cx="32224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Иван Тимофеевич Любушкин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(1918-1942) 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6" name="Picture 4" descr="Герои Великой Отечественной войны (27 фото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6800" y="609600"/>
            <a:ext cx="3962400" cy="5410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Александр Матвеевич Матросов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(1924-1943) 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Саморазлагающаяся георгиевская ленточк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0"/>
            <a:ext cx="8458200" cy="112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0" descr="Обитель Ангелов - Мир мистики и фантастики :: Бесплатная библиотека, развлекательный форум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33800" y="5181600"/>
            <a:ext cx="1676400" cy="1676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.redigo.ru/h900/50325bb05ece6.jpg"/>
          <p:cNvPicPr>
            <a:picLocks noChangeAspect="1" noChangeArrowheads="1"/>
          </p:cNvPicPr>
          <p:nvPr/>
        </p:nvPicPr>
        <p:blipFill>
          <a:blip r:embed="rId2" cstate="email"/>
          <a:srcRect b="-167"/>
          <a:stretch>
            <a:fillRect/>
          </a:stretch>
        </p:blipFill>
        <p:spPr bwMode="auto">
          <a:xfrm>
            <a:off x="0" y="0"/>
            <a:ext cx="9144000" cy="6880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Герои Великой Отечественной войны (27 фото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05400" y="609600"/>
            <a:ext cx="3770500" cy="530383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562600" y="5943600"/>
            <a:ext cx="32402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Нельсон Георгиевич Степанян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(1913-1944)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55300" name="Picture 4" descr="Герои Великой Отечественной войны (27 фото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762000"/>
            <a:ext cx="3657600" cy="51450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3400" y="6019800"/>
            <a:ext cx="31390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Василий Георгиевич Клочков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(1911-1941)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0" descr="Обитель Ангелов - Мир мистики и фантастики :: Бесплатная библиотека, развлекательный форум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0000" y="4953000"/>
            <a:ext cx="1676400" cy="1676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Саморазлагающаяся георгиевская ленточк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600" y="0"/>
            <a:ext cx="8458200" cy="112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Герои Великой Отечественной войны (27 фото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05400" y="914400"/>
            <a:ext cx="3856220" cy="48768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24400" y="5943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Александр Михайлович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Родителев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(1916-1966) 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4" name="Picture 4" descr="Герои Великой Отечественной войны (27 фото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381000"/>
            <a:ext cx="3878842" cy="54562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2400" y="5867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Владимир Дмитриевич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Лавриненков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(Род. 1919)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Саморазлагающаяся георгиевская ленточк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0"/>
            <a:ext cx="8458200" cy="112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0" descr="Обитель Ангелов - Мир мистики и фантастики :: Бесплатная библиотека, развлекательный форум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33800" y="5181600"/>
            <a:ext cx="1676400" cy="1676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Герои Великой Отечественной войны (27 фото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3000" y="685800"/>
            <a:ext cx="3791943" cy="5334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81859" y="6019800"/>
            <a:ext cx="29720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Виктор Дмитриевич Кусков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(1924-1983) 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8" name="Picture 4" descr="Герои Великой Отечественной войны (27 фото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762000"/>
            <a:ext cx="3629431" cy="5105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62000" y="5943600"/>
            <a:ext cx="2819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Руфина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Сергеевна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Гашева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(Род. 1921) 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Саморазлагающаяся георгиевская ленточк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0"/>
            <a:ext cx="8458200" cy="112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0" descr="Обитель Ангелов - Мир мистики и фантастики :: Бесплатная библиотека, развлекательный форум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33800" y="5181600"/>
            <a:ext cx="1676400" cy="1676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Герои Великой Отечественной войны (17 фото) &quot; Картины, худож…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457200"/>
            <a:ext cx="8305800" cy="6229350"/>
          </a:xfrm>
          <a:prstGeom prst="rect">
            <a:avLst/>
          </a:prstGeom>
          <a:noFill/>
        </p:spPr>
      </p:pic>
      <p:pic>
        <p:nvPicPr>
          <p:cNvPr id="3" name="Picture 10" descr="Обитель Ангелов - Мир мистики и фантастики :: Бесплатная библиотека, развлекательный фору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14800" y="5181600"/>
            <a:ext cx="1676400" cy="1676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Саморазлагающаяся георгиевская ленточк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0"/>
            <a:ext cx="8458200" cy="112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Архив материалов - Imperi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75722"/>
          </a:xfrm>
          <a:prstGeom prst="rect">
            <a:avLst/>
          </a:prstGeom>
          <a:noFill/>
        </p:spPr>
      </p:pic>
      <p:pic>
        <p:nvPicPr>
          <p:cNvPr id="5" name="Picture 4" descr="В Одинцово вспомнят погибших в Афганистане - Афиша - лыжи, роллеры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52400" y="4724400"/>
            <a:ext cx="2763393" cy="2209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Саморазлагающаяся георгиевская ленточк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28600" y="0"/>
            <a:ext cx="8458200" cy="112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8. Poyushchaya-bronza-Kolok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9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ФОТО 1\школа 09.05.2010 г\IMG253-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Байкеры Владивостока и Приморья * Просмотр темы - НОВОСТЬ ДНЯ или просто ГОВОРИЛКА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76200" y="4495800"/>
            <a:ext cx="5440352" cy="2543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D:\ФОТО 1\школа 09.05.2010 г\IMG267-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Байкеры Владивостока и Приморья * Просмотр темы - НОВОСТЬ ДНЯ или просто ГОВОРИЛКА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76200" y="4495800"/>
            <a:ext cx="5440352" cy="2543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ФОТО 1\школа 09.05.2010 г\IMG260-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Байкеры Владивостока и Приморья * Просмотр темы - НОВОСТЬ ДНЯ или просто ГОВОРИЛКА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76200" y="4495800"/>
            <a:ext cx="5440352" cy="2543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D:\ФОТО 1\школа 09.05.2010 г\IMG258-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Байкеры Владивостока и Приморья * Просмотр темы - НОВОСТЬ ДНЯ или просто ГОВОРИЛКА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76200" y="4495800"/>
            <a:ext cx="5440352" cy="2543365"/>
          </a:xfrm>
          <a:prstGeom prst="rect">
            <a:avLst/>
          </a:prstGeom>
          <a:noFill/>
        </p:spPr>
      </p:pic>
      <p:pic>
        <p:nvPicPr>
          <p:cNvPr id="4" name="10. С чего начинается Родина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6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457200"/>
            <a:ext cx="214148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Использованные ресурсы</a:t>
            </a:r>
            <a:endParaRPr lang="ru-RU" sz="1400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838200"/>
            <a:ext cx="88392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http://www.lawofattraction.ru/_fr/1/5351784.jpg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осенний лес</a:t>
            </a: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http://s43.radikal.ru/i102/1105/96/4fc442486a5f.jpg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гармонист</a:t>
            </a: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http://photos.wikimapia.org/p/00/00/58/18/94_big.jpg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5"/>
              </a:rPr>
              <a:t>Памятник "Наказ Матери" и Вечный огонь - Советский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http://www.playcast.ru/uploads/2009/05/10/977325.jpg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письма с фронта и фото</a:t>
            </a:r>
          </a:p>
          <a:p>
            <a:pPr marL="342900" indent="-342900">
              <a:buFontTx/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https://www.google.kz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- 1941-1945 </a:t>
            </a:r>
          </a:p>
          <a:p>
            <a:pPr marL="342900" indent="-342900">
              <a:buFontTx/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https://www.google.kz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- Юрий Борисович Левитан                                                                         </a:t>
            </a:r>
          </a:p>
          <a:p>
            <a:pPr marL="342900" indent="-342900">
              <a:buFontTx/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https://www.google.kz/url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народ слушает  объявление начала ВОВ</a:t>
            </a: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http://www.icvz.ru/wp-content/uploads/2013/05/082.jpg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-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  <a:hlinkClick r:id="rId9"/>
              </a:rPr>
              <a:t>Бресткая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крепость</a:t>
            </a: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http://s.pikabu.ru/images/big_size_comm/2013-10_3/13817539774559.jpg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вставай страна огромная </a:t>
            </a:r>
          </a:p>
          <a:p>
            <a:pPr marL="342900" indent="-342900">
              <a:buFontTx/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http://server.audiopedia.su:8888/staroeradio/images/pics/020233.jpg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ансамбль им. Александрова </a:t>
            </a: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https://www.google.kz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вечный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огон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http://www.podkat.ru/uploads/posts/2012-10/1349287411_h0200000.jpg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http://forumkiev.com/attachments/12277d1272350483-09e98ec07dae.jpg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http://fightnews.ru/files/u12799/93014456a3e0.jpg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http://www.zeevgalili.com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http://copypast.ru/2010/02/25/geroi_velikojj_otechestvennojj_vojjny_27_foto.html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http://i1.2photo.ru/medium/c/l/484176.jpg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http://www.kazan-day.ru/www/news/2014/5/13153170.81449_a.jpg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Фото из личного архива</a:t>
            </a:r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амятник &quot;Наказ Матери&quot; и Вечный огонь - Советск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ул. Новоселья, 6 (ж/д 6-5 М6 А1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9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goodfon.org/_ph/68/59212690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3. Bombezhka_avia_-_zvuki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400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xn--c1akaamrbbshbm.xn--p1ai/upload/iblock/485/48589105503161a154f6da658686753c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http://xn--c1akaamrbbshbm.xn--p1ai/upload/medialibrary/f64/f6463c4b093eeb1b52568988a10825b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4724400" y="2819400"/>
            <a:ext cx="4343400" cy="34388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1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4.   Юрий Левитан. Объявление О Начале Войны - 22 Июня 1941 Года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0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7352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0" y="426720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ВСЁ   ДЛЯ   ПОБЕДЫ 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Picture 6" descr="Тысячи героев Брестской крепости - Военное дело- я.ру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7448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Брестская  крепость</a:t>
            </a:r>
          </a:p>
          <a:p>
            <a:pPr algn="ctr"/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начало войны</a:t>
            </a: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вадцать второе июня 1941 года - одна из самых печальных дат в нашей истории, начало Великой Отечественной войны. / Наш город /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5. СССР - Вставай страна огромная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7630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3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172</Words>
  <Application>Microsoft Office PowerPoint</Application>
  <PresentationFormat>Экран (4:3)</PresentationFormat>
  <Paragraphs>48</Paragraphs>
  <Slides>29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112</cp:revision>
  <dcterms:created xsi:type="dcterms:W3CDTF">2015-01-07T13:16:15Z</dcterms:created>
  <dcterms:modified xsi:type="dcterms:W3CDTF">2015-01-28T13:59:47Z</dcterms:modified>
</cp:coreProperties>
</file>