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8C4"/>
    <a:srgbClr val="29489F"/>
    <a:srgbClr val="AB6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13" Type="http://schemas.openxmlformats.org/officeDocument/2006/relationships/image" Target="../media/image7.gif"/><Relationship Id="rId3" Type="http://schemas.microsoft.com/office/2007/relationships/media" Target="../media/media2.mp3"/><Relationship Id="rId7" Type="http://schemas.openxmlformats.org/officeDocument/2006/relationships/audio" Target="NULL" TargetMode="External"/><Relationship Id="rId12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5.png"/><Relationship Id="rId5" Type="http://schemas.microsoft.com/office/2007/relationships/media" Target="../media/media3.mp3"/><Relationship Id="rId10" Type="http://schemas.openxmlformats.org/officeDocument/2006/relationships/image" Target="../media/image4.gif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78579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i="1" dirty="0" smtClean="0">
                <a:solidFill>
                  <a:srgbClr val="AB6F3D"/>
                </a:solidFill>
              </a:rPr>
              <a:t>"Не для школы, а  </a:t>
            </a:r>
          </a:p>
          <a:p>
            <a:r>
              <a:rPr lang="ru-RU" sz="3600" b="1" i="1" dirty="0" smtClean="0">
                <a:solidFill>
                  <a:srgbClr val="AB6F3D"/>
                </a:solidFill>
              </a:rPr>
              <a:t>для жизни мы  </a:t>
            </a:r>
          </a:p>
          <a:p>
            <a:r>
              <a:rPr lang="ru-RU" sz="3600" b="1" i="1" dirty="0" smtClean="0">
                <a:solidFill>
                  <a:srgbClr val="AB6F3D"/>
                </a:solidFill>
              </a:rPr>
              <a:t>учимся"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896" y="2428867"/>
            <a:ext cx="46291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73581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3258C4"/>
                </a:solidFill>
                <a:latin typeface="Monotype Corsiva" pitchFamily="66" charset="0"/>
              </a:rPr>
              <a:t>" Вы талантливые дети! Когда-нибудь вы сами приятно поразитесь, какие вы умные, как много и хорошо умеете, если будете постоянно работать над собой, ставить новые цели и стремиться к их достижению"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53310"/>
            <a:ext cx="2786082" cy="380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14810" y="3143248"/>
            <a:ext cx="3424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3258C4"/>
                </a:solidFill>
              </a:rPr>
              <a:t>французский философ Ж.-Ж. Руссо</a:t>
            </a:r>
          </a:p>
        </p:txBody>
      </p:sp>
      <p:pic>
        <p:nvPicPr>
          <p:cNvPr id="9219" name="Picture 3" descr="F:\3 КАРТИНКИ\школа\школьные принадлежности\45531183_75g1113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571480"/>
            <a:ext cx="2274235" cy="2409940"/>
          </a:xfrm>
          <a:prstGeom prst="rect">
            <a:avLst/>
          </a:prstGeom>
          <a:noFill/>
        </p:spPr>
      </p:pic>
      <p:pic>
        <p:nvPicPr>
          <p:cNvPr id="9220" name="Picture 4" descr="F:\3 КАРТИНКИ\школа\школьные принадлежности\d3250fbf3dd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357562"/>
            <a:ext cx="2778229" cy="3686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857256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642918"/>
            <a:ext cx="3960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Пятнадцатое октября.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1071546"/>
            <a:ext cx="2970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Классная работа.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t="12500" b="12500"/>
          <a:stretch>
            <a:fillRect/>
          </a:stretch>
        </p:blipFill>
        <p:spPr bwMode="auto">
          <a:xfrm>
            <a:off x="357158" y="1500174"/>
            <a:ext cx="3571900" cy="33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57158" y="1857364"/>
            <a:ext cx="154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Словарь: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214554"/>
            <a:ext cx="24991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мышка пищит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643182"/>
            <a:ext cx="2611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кошка мяукает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071810"/>
            <a:ext cx="26960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ворона каркает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429000"/>
            <a:ext cx="21638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лисица лает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t="12500" b="12500"/>
          <a:stretch>
            <a:fillRect/>
          </a:stretch>
        </p:blipFill>
        <p:spPr bwMode="auto">
          <a:xfrm>
            <a:off x="4000496" y="1500174"/>
            <a:ext cx="3571900" cy="33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F:\3 КАРТИНКИ\животные\кошки\776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71538" y="2928934"/>
            <a:ext cx="1352550" cy="1352550"/>
          </a:xfrm>
          <a:prstGeom prst="rect">
            <a:avLst/>
          </a:prstGeom>
          <a:noFill/>
        </p:spPr>
      </p:pic>
      <p:pic>
        <p:nvPicPr>
          <p:cNvPr id="3080" name="Picture 8" descr="F:\3 КАРТИНКИ\животные\птицы\24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29124" y="1428736"/>
            <a:ext cx="1357322" cy="997907"/>
          </a:xfrm>
          <a:prstGeom prst="rect">
            <a:avLst/>
          </a:prstGeom>
          <a:noFill/>
        </p:spPr>
      </p:pic>
      <p:pic>
        <p:nvPicPr>
          <p:cNvPr id="3082" name="Picture 10" descr="F:\3 КАРТИНКИ\сказки\животные\post-29151-130202504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357686" y="2428868"/>
            <a:ext cx="1857388" cy="185738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500298" y="2214554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пищит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28860" y="3857628"/>
            <a:ext cx="1614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мяукает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29322" y="2214554"/>
            <a:ext cx="15609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каркает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15074" y="3857628"/>
            <a:ext cx="1027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лает</a:t>
            </a:r>
          </a:p>
        </p:txBody>
      </p:sp>
      <p:pic>
        <p:nvPicPr>
          <p:cNvPr id="15" name="Picture 6" descr="F:\3 КАРТИНКИ\животные\грызуны+ежи\i0283rp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428728" y="1500174"/>
            <a:ext cx="676275" cy="1123950"/>
          </a:xfrm>
          <a:prstGeom prst="rect">
            <a:avLst/>
          </a:prstGeom>
          <a:noFill/>
        </p:spPr>
      </p:pic>
      <p:pic>
        <p:nvPicPr>
          <p:cNvPr id="2" name="мыш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931557" y="1657927"/>
            <a:ext cx="609600" cy="609600"/>
          </a:xfrm>
          <a:prstGeom prst="rect">
            <a:avLst/>
          </a:prstGeom>
        </p:spPr>
      </p:pic>
      <p:pic>
        <p:nvPicPr>
          <p:cNvPr id="4" name="кошк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931557" y="3357562"/>
            <a:ext cx="609600" cy="609600"/>
          </a:xfrm>
          <a:prstGeom prst="rect">
            <a:avLst/>
          </a:prstGeom>
        </p:spPr>
      </p:pic>
      <p:pic>
        <p:nvPicPr>
          <p:cNvPr id="5" name="ворона (2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404992" y="1657927"/>
            <a:ext cx="609600" cy="609600"/>
          </a:xfrm>
          <a:prstGeom prst="rect">
            <a:avLst/>
          </a:prstGeom>
        </p:spPr>
      </p:pic>
      <p:pic>
        <p:nvPicPr>
          <p:cNvPr id="6" name="лиса (2)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4449.772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424196" y="335756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14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01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19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766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3 КАРТИНКИ\школа\ученик-учитель\image0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0"/>
            <a:ext cx="4800600" cy="43307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19534761">
            <a:off x="2714072" y="4095090"/>
            <a:ext cx="92869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4017251">
            <a:off x="2277764" y="4269410"/>
            <a:ext cx="92869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3924749">
            <a:off x="2573393" y="3624938"/>
            <a:ext cx="92869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7427585">
            <a:off x="2332126" y="3413931"/>
            <a:ext cx="92869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5929" t="8892" r="5138" b="5139"/>
          <a:stretch>
            <a:fillRect/>
          </a:stretch>
        </p:blipFill>
        <p:spPr bwMode="auto">
          <a:xfrm>
            <a:off x="5429256" y="214290"/>
            <a:ext cx="2290943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57818" y="2285992"/>
            <a:ext cx="2500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3258C4"/>
                </a:solidFill>
              </a:rPr>
              <a:t>Иван Андреевич</a:t>
            </a:r>
          </a:p>
          <a:p>
            <a:pPr algn="ctr"/>
            <a:r>
              <a:rPr lang="ru-RU" sz="2400" b="1" i="1" dirty="0" smtClean="0">
                <a:solidFill>
                  <a:srgbClr val="3258C4"/>
                </a:solidFill>
              </a:rPr>
              <a:t>Крылов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500042"/>
            <a:ext cx="29652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3258C4"/>
                </a:solidFill>
              </a:rPr>
              <a:t>предложение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428736"/>
            <a:ext cx="29289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3258C4"/>
                </a:solidFill>
              </a:rPr>
              <a:t>главные члены предложения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1428736"/>
            <a:ext cx="37862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3258C4"/>
                </a:solidFill>
              </a:rPr>
              <a:t>второстепенные члены предложения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071810"/>
            <a:ext cx="22148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3258C4"/>
                </a:solidFill>
              </a:rPr>
              <a:t>подлежащее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3071810"/>
            <a:ext cx="1813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3258C4"/>
                </a:solidFill>
              </a:rPr>
              <a:t>сказуемое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4214818"/>
            <a:ext cx="13372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Ворона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4214818"/>
            <a:ext cx="16462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каркнула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4214818"/>
            <a:ext cx="1135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во всё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3857628"/>
            <a:ext cx="10884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горло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72198" y="3857628"/>
            <a:ext cx="1476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3258C4"/>
                </a:solidFill>
              </a:rPr>
              <a:t>воронье</a:t>
            </a:r>
          </a:p>
        </p:txBody>
      </p:sp>
      <p:cxnSp>
        <p:nvCxnSpPr>
          <p:cNvPr id="13" name="Прямая со стрелкой 12"/>
          <p:cNvCxnSpPr>
            <a:stCxn id="2" idx="2"/>
            <a:endCxn id="3" idx="0"/>
          </p:cNvCxnSpPr>
          <p:nvPr/>
        </p:nvCxnSpPr>
        <p:spPr>
          <a:xfrm rot="5400000">
            <a:off x="2975410" y="492667"/>
            <a:ext cx="282363" cy="15897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  <a:endCxn id="4" idx="0"/>
          </p:cNvCxnSpPr>
          <p:nvPr/>
        </p:nvCxnSpPr>
        <p:spPr>
          <a:xfrm rot="16200000" flipH="1">
            <a:off x="4797078" y="260772"/>
            <a:ext cx="282363" cy="20535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2"/>
            <a:endCxn id="5" idx="0"/>
          </p:cNvCxnSpPr>
          <p:nvPr/>
        </p:nvCxnSpPr>
        <p:spPr>
          <a:xfrm rot="5400000">
            <a:off x="1477219" y="2227325"/>
            <a:ext cx="688967" cy="100000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2"/>
            <a:endCxn id="6" idx="0"/>
          </p:cNvCxnSpPr>
          <p:nvPr/>
        </p:nvCxnSpPr>
        <p:spPr>
          <a:xfrm rot="16200000" flipH="1">
            <a:off x="2484096" y="2220450"/>
            <a:ext cx="688967" cy="101375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2"/>
            <a:endCxn id="10" idx="0"/>
          </p:cNvCxnSpPr>
          <p:nvPr/>
        </p:nvCxnSpPr>
        <p:spPr>
          <a:xfrm rot="5400000">
            <a:off x="4874677" y="2767263"/>
            <a:ext cx="1474785" cy="7059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2"/>
            <a:endCxn id="9" idx="0"/>
          </p:cNvCxnSpPr>
          <p:nvPr/>
        </p:nvCxnSpPr>
        <p:spPr>
          <a:xfrm rot="16200000" flipH="1">
            <a:off x="5064973" y="3282910"/>
            <a:ext cx="1831975" cy="318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4" idx="2"/>
            <a:endCxn id="11" idx="0"/>
          </p:cNvCxnSpPr>
          <p:nvPr/>
        </p:nvCxnSpPr>
        <p:spPr>
          <a:xfrm rot="16200000" flipH="1">
            <a:off x="5650399" y="2697485"/>
            <a:ext cx="1474785" cy="845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5" idx="2"/>
            <a:endCxn id="7" idx="0"/>
          </p:cNvCxnSpPr>
          <p:nvPr/>
        </p:nvCxnSpPr>
        <p:spPr>
          <a:xfrm rot="5400000">
            <a:off x="1006718" y="3899835"/>
            <a:ext cx="619788" cy="101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6" idx="2"/>
            <a:endCxn id="8" idx="0"/>
          </p:cNvCxnSpPr>
          <p:nvPr/>
        </p:nvCxnSpPr>
        <p:spPr>
          <a:xfrm rot="5400000">
            <a:off x="3019554" y="3898917"/>
            <a:ext cx="619788" cy="120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6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3" y="214290"/>
            <a:ext cx="864399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20 Дорожка 2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580526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1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45458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00174"/>
            <a:ext cx="394106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Сегодня мы выяснили: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4282" y="1857364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9489F"/>
                </a:solidFill>
              </a:rPr>
              <a:t>Грамматическая основа предложения - это подлежащее и сказуемое.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42886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9489F"/>
                </a:solidFill>
              </a:rPr>
              <a:t>Подлежащее - называет то, о КОМ или о ЧЕМ говорится в предложении.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071810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9489F"/>
                </a:solidFill>
              </a:rPr>
              <a:t>Подлежащее отвечает на вопросы КТО? ЧТО?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714752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9489F"/>
                </a:solidFill>
              </a:rPr>
              <a:t>Подлежащее подчеркивается одной чертой.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357694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9489F"/>
                </a:solidFill>
              </a:rPr>
              <a:t>Сказуемое называет действие, которое совершает предмет.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5000636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9489F"/>
                </a:solidFill>
              </a:rPr>
              <a:t>Сказуемое отвечает на вопросы ЧТО ДЕЛАЕТ? ЧТО ДЕЛАЛ?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643578"/>
            <a:ext cx="87154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9489F"/>
                </a:solidFill>
              </a:rPr>
              <a:t>Сказуемое подчеркивается двумя чертами.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642918"/>
            <a:ext cx="47857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3258C4"/>
                </a:solidFill>
              </a:rPr>
              <a:t>Сегодня мы выяснили:</a:t>
            </a:r>
          </a:p>
        </p:txBody>
      </p:sp>
      <p:pic>
        <p:nvPicPr>
          <p:cNvPr id="7170" name="Picture 2" descr="F:\3 КАРТИНКИ\сказки\животные\6967c8e0fc6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214290"/>
            <a:ext cx="1428760" cy="21031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072066" y="1857364"/>
            <a:ext cx="342902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2428868"/>
            <a:ext cx="650085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57488" y="3143248"/>
            <a:ext cx="342902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643306" y="3643314"/>
            <a:ext cx="335758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500166" y="4429132"/>
            <a:ext cx="592935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71736" y="5000636"/>
            <a:ext cx="45720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5643578"/>
            <a:ext cx="335758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3 КАРТИНКИ\школа\ученик-учитель\image0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7208857" cy="467445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488" y="2285992"/>
            <a:ext cx="2443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Д.З. с.65 №4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165</Words>
  <Application>Microsoft Office PowerPoint</Application>
  <PresentationFormat>Экран (4:3)</PresentationFormat>
  <Paragraphs>38</Paragraphs>
  <Slides>11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12</cp:revision>
  <dcterms:created xsi:type="dcterms:W3CDTF">2015-04-07T19:03:20Z</dcterms:created>
  <dcterms:modified xsi:type="dcterms:W3CDTF">2015-04-09T09:34:49Z</dcterms:modified>
</cp:coreProperties>
</file>