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60" r:id="rId8"/>
    <p:sldId id="274" r:id="rId9"/>
    <p:sldId id="273" r:id="rId10"/>
    <p:sldId id="258" r:id="rId11"/>
    <p:sldId id="275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A41379-34F1-46B3-A347-A381EC7AE66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7FCBF1-D60E-4DA0-B117-B16141E4C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Выполнила Цыпленкова О.Н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Учитель – дефектолог МБОУ «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Краснополянская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СОШ» Назаровского района Красноярского края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2952328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Значение питания в жизни человека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Урок по СБО в 5 отдельном классе для учащихся с умственной отсталостью.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6"/>
            <a:ext cx="7992888" cy="5976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</a:rPr>
              <a:t>Мясо домашних животных и дичь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</a:rPr>
              <a:t>Мясо птицы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</a:rPr>
              <a:t>Молоко и молочные продукты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</a:rPr>
              <a:t>Яйца птиц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tx1"/>
                </a:solidFill>
              </a:rPr>
              <a:t>Рыбы и икра рыбы 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59766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chemeClr val="tx1"/>
                </a:solidFill>
              </a:rPr>
              <a:t>Злаки (рожь, пшеница, рис), кукуруза, гречка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chemeClr val="tx1"/>
                </a:solidFill>
              </a:rPr>
              <a:t>Бобовые 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chemeClr val="tx1"/>
                </a:solidFill>
              </a:rPr>
              <a:t>Орехи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chemeClr val="tx1"/>
                </a:solidFill>
              </a:rPr>
              <a:t>Масличные 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chemeClr val="tx1"/>
                </a:solidFill>
              </a:rPr>
              <a:t>Фрукты 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chemeClr val="tx1"/>
                </a:solidFill>
              </a:rPr>
              <a:t>Овощи </a:t>
            </a:r>
          </a:p>
          <a:p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Выбери правильные  утверждения: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8800"/>
            <a:ext cx="7992888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От питания зависит рост и здоровье человека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80928"/>
            <a:ext cx="7992888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Когда человек отдыхает, он совсем не расходует энергию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933056"/>
            <a:ext cx="792088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Если ты заболел, то нельзя есть совсем</a:t>
            </a:r>
          </a:p>
          <a:p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085184"/>
            <a:ext cx="7992888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Правильное питание поможет справиться с болезнью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МОЛОКО – КЕФИР – ТВОРОГ – </a:t>
            </a:r>
            <a:r>
              <a:rPr lang="ru-RU" dirty="0" smtClean="0"/>
              <a:t>ЯЙЦО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ЯЙЦО – МЯСО – СЫР – </a:t>
            </a:r>
            <a:r>
              <a:rPr lang="ru-RU" dirty="0" smtClean="0"/>
              <a:t>ОВОЩИ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ЯБЛОКО – </a:t>
            </a:r>
            <a:r>
              <a:rPr lang="ru-RU" dirty="0" smtClean="0"/>
              <a:t>СЛИВА – СМЕТАНА - МОРКОВЬ </a:t>
            </a:r>
          </a:p>
          <a:p>
            <a:pPr>
              <a:buNone/>
            </a:pPr>
            <a:endParaRPr lang="ru-RU" dirty="0"/>
          </a:p>
          <a:p>
            <a:r>
              <a:rPr lang="ru-RU" dirty="0" smtClean="0"/>
              <a:t>ЯБЛОКО - КАРТОФЕЛЬ </a:t>
            </a:r>
            <a:r>
              <a:rPr lang="ru-RU" dirty="0"/>
              <a:t>– КАПУСТА – МОРКОВЬ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«Четвертый лишний»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556792"/>
            <a:ext cx="16561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11960" y="2348880"/>
            <a:ext cx="194421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9552" y="4293096"/>
            <a:ext cx="194421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429000"/>
            <a:ext cx="16561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>
                <a:solidFill>
                  <a:schemeClr val="bg1"/>
                </a:solidFill>
              </a:rPr>
              <a:t>Составить меню для своего завтрака «Что я ем на завтрак?»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bbage coloured gravimetr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429000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>
                <a:solidFill>
                  <a:srgbClr val="7030A0"/>
                </a:solidFill>
              </a:rPr>
              <a:t>Съедобное - несъедобное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Проходной балл. картинки для детей на тему овощи Поступаем в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2776"/>
            <a:ext cx="5715000" cy="3857625"/>
          </a:xfrm>
          <a:prstGeom prst="rect">
            <a:avLst/>
          </a:prstGeom>
          <a:noFill/>
        </p:spPr>
      </p:pic>
      <p:pic>
        <p:nvPicPr>
          <p:cNvPr id="6" name="Picture 2" descr="1600x1000 cricket wallpaper Обо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24744"/>
            <a:ext cx="6096000" cy="4572000"/>
          </a:xfrm>
          <a:prstGeom prst="rect">
            <a:avLst/>
          </a:prstGeom>
          <a:noFill/>
        </p:spPr>
      </p:pic>
      <p:pic>
        <p:nvPicPr>
          <p:cNvPr id="7" name="Picture 6" descr="15 овощей и фруктов для закрепления загара / Кухня и кулинария / Саморазвитие,Бизнес и работа, Советы девушкам, Здоровье, Дети 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4572000" cy="3048001"/>
          </a:xfrm>
          <a:prstGeom prst="rect">
            <a:avLst/>
          </a:prstGeom>
          <a:noFill/>
        </p:spPr>
      </p:pic>
      <p:pic>
        <p:nvPicPr>
          <p:cNvPr id="8" name="Picture 6" descr="Yellow Photos and Pictures 1264 Items Page 18 of 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124744"/>
            <a:ext cx="4876800" cy="3657600"/>
          </a:xfrm>
          <a:prstGeom prst="rect">
            <a:avLst/>
          </a:prstGeom>
          <a:noFill/>
        </p:spPr>
      </p:pic>
      <p:pic>
        <p:nvPicPr>
          <p:cNvPr id="9" name="Picture 4" descr="Расскажите детям о фруктах.Карточки для занятий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268760"/>
            <a:ext cx="7620000" cy="5000625"/>
          </a:xfrm>
          <a:prstGeom prst="rect">
            <a:avLst/>
          </a:prstGeom>
          <a:noFill/>
        </p:spPr>
      </p:pic>
      <p:pic>
        <p:nvPicPr>
          <p:cNvPr id="10" name="Picture 4" descr="Просмотр фотографии - 168a0de984a3.jpg * Форум о недвижимости. Профессиональный риэлторский фору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143000"/>
            <a:ext cx="5715000" cy="5715000"/>
          </a:xfrm>
          <a:prstGeom prst="rect">
            <a:avLst/>
          </a:prstGeom>
          <a:noFill/>
        </p:spPr>
      </p:pic>
      <p:pic>
        <p:nvPicPr>
          <p:cNvPr id="11" name="Picture 2" descr="Капуста белокочанная - Овощи - Презентация по биологии - 900 детских презентаций - Детские развивающие игр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268760"/>
            <a:ext cx="250507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71600" y="908720"/>
          <a:ext cx="7296472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118"/>
                <a:gridCol w="1824118"/>
                <a:gridCol w="1824118"/>
                <a:gridCol w="1824118"/>
              </a:tblGrid>
              <a:tr h="18362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362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7020272" y="364502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403648" y="184482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03848" y="364502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03848" y="184482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48264" y="184482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03648" y="364502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48064" y="184482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6056" y="364502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5445224"/>
            <a:ext cx="6912768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ПРОВЕРЬ СЕБЯ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Прочти пословицы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Всякому нужен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 голодный год лучше хлеба кусок,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Без соли не вкусно,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Гречневая каша — матушка наша,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а без хлеба не сытно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 обед, и ужин.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а хлебец ржаной — отец наш родной.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чем слиток золота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03848" y="1772816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699792" y="2780928"/>
            <a:ext cx="21602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707904" y="1844824"/>
            <a:ext cx="115212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987824" y="2852936"/>
            <a:ext cx="180020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 Значение питания в жизни человека.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ЗАПИШИ: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рост и здоровье </a:t>
            </a:r>
            <a:r>
              <a:rPr lang="ru-RU" sz="3200" b="1" dirty="0" smtClean="0"/>
              <a:t>человека</a:t>
            </a:r>
          </a:p>
          <a:p>
            <a:r>
              <a:rPr lang="ru-RU" sz="3200" b="1" dirty="0" smtClean="0"/>
              <a:t>работоспособность</a:t>
            </a:r>
          </a:p>
          <a:p>
            <a:r>
              <a:rPr lang="ru-RU" sz="3200" b="1" dirty="0"/>
              <a:t>хорошая </a:t>
            </a:r>
            <a:r>
              <a:rPr lang="ru-RU" sz="3200" b="1" dirty="0" smtClean="0"/>
              <a:t>успеваемость</a:t>
            </a:r>
          </a:p>
          <a:p>
            <a:r>
              <a:rPr lang="ru-RU" sz="3200" b="1" dirty="0"/>
              <a:t>поможет </a:t>
            </a:r>
            <a:r>
              <a:rPr lang="ru-RU" sz="3200" b="1" dirty="0" smtClean="0"/>
              <a:t> </a:t>
            </a:r>
            <a:r>
              <a:rPr lang="ru-RU" sz="3200" b="1" dirty="0"/>
              <a:t>справиться с </a:t>
            </a:r>
            <a:r>
              <a:rPr lang="ru-RU" sz="3200" b="1" dirty="0" smtClean="0"/>
              <a:t>болезнью</a:t>
            </a:r>
          </a:p>
          <a:p>
            <a:r>
              <a:rPr lang="ru-RU" sz="3200" b="1" dirty="0"/>
              <a:t>задерживает наступление старости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Какое </a:t>
            </a:r>
            <a:r>
              <a:rPr lang="ru-RU" dirty="0">
                <a:solidFill>
                  <a:schemeClr val="bg1"/>
                </a:solidFill>
              </a:rPr>
              <a:t>значение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имеет питание?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Архив материалов - Сайт школы 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6224"/>
            <a:ext cx="6115050" cy="6581776"/>
          </a:xfrm>
          <a:prstGeom prst="rect">
            <a:avLst/>
          </a:prstGeom>
          <a:noFill/>
        </p:spPr>
      </p:pic>
      <p:pic>
        <p:nvPicPr>
          <p:cNvPr id="17416" name="Picture 8" descr="Папки передвижки, родительский уголок - Оформление детского сада - Скачать бесплатно - Детский портал Leon4ik.Все для Детского 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05300" cy="6096001"/>
          </a:xfrm>
          <a:prstGeom prst="rect">
            <a:avLst/>
          </a:prstGeom>
          <a:noFill/>
        </p:spPr>
      </p:pic>
      <p:pic>
        <p:nvPicPr>
          <p:cNvPr id="17418" name="Picture 10" descr="Тематика классных часов 1 класс - Только новые учебн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56592" y="-4347864"/>
            <a:ext cx="11430000" cy="11372851"/>
          </a:xfrm>
          <a:prstGeom prst="rect">
            <a:avLst/>
          </a:prstGeom>
          <a:noFill/>
        </p:spPr>
      </p:pic>
      <p:pic>
        <p:nvPicPr>
          <p:cNvPr id="17420" name="Picture 12" descr="Tourism village Agha Family Meridian - Online Journal - Family-Land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-1179512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льза мяса: неоспоримые до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20000" cy="5715000"/>
          </a:xfrm>
          <a:prstGeom prst="rect">
            <a:avLst/>
          </a:prstGeom>
          <a:noFill/>
        </p:spPr>
      </p:pic>
      <p:pic>
        <p:nvPicPr>
          <p:cNvPr id="3" name="Picture 2" descr="Профилактика кариеса у детей: 6 сове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4762500" cy="3486151"/>
          </a:xfrm>
          <a:prstGeom prst="rect">
            <a:avLst/>
          </a:prstGeom>
          <a:noFill/>
        </p:spPr>
      </p:pic>
      <p:pic>
        <p:nvPicPr>
          <p:cNvPr id="4" name="Picture 2" descr="Детское питание. Рецепты для детей, введение прикорма, прави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24744"/>
            <a:ext cx="4762500" cy="4295775"/>
          </a:xfrm>
          <a:prstGeom prst="rect">
            <a:avLst/>
          </a:prstGeom>
          <a:noFill/>
        </p:spPr>
      </p:pic>
      <p:pic>
        <p:nvPicPr>
          <p:cNvPr id="5" name="Picture 2" descr="Дидактический демонстрационный - Кредит для Ва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6672"/>
            <a:ext cx="7620000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Мясо </a:t>
            </a:r>
          </a:p>
          <a:p>
            <a:r>
              <a:rPr lang="ru-RU" sz="4400" b="1" dirty="0" smtClean="0"/>
              <a:t>Молоко   </a:t>
            </a:r>
          </a:p>
          <a:p>
            <a:r>
              <a:rPr lang="ru-RU" sz="4400" b="1" dirty="0" smtClean="0"/>
              <a:t>Овощи </a:t>
            </a:r>
          </a:p>
          <a:p>
            <a:r>
              <a:rPr lang="ru-RU" sz="4400" b="1" dirty="0" smtClean="0"/>
              <a:t>Фрукты </a:t>
            </a:r>
            <a:endParaRPr lang="ru-RU" sz="4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продукты необходимо употреблять человеку в пищу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</TotalTime>
  <Words>222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Значение питания в жизни человека Урок по СБО в 5 отдельном классе для учащихся с умственной отсталостью. </vt:lpstr>
      <vt:lpstr>Съедобное - несъедобное</vt:lpstr>
      <vt:lpstr>Слайд 3</vt:lpstr>
      <vt:lpstr>Прочти пословицы</vt:lpstr>
      <vt:lpstr>ЗАПИШИ:</vt:lpstr>
      <vt:lpstr>Какое значение  имеет питание? </vt:lpstr>
      <vt:lpstr>Слайд 7</vt:lpstr>
      <vt:lpstr>Слайд 8</vt:lpstr>
      <vt:lpstr>Какие продукты необходимо употреблять человеку в пищу</vt:lpstr>
      <vt:lpstr>Слайд 10</vt:lpstr>
      <vt:lpstr>Слайд 11</vt:lpstr>
      <vt:lpstr>Выбери правильные  утверждения: </vt:lpstr>
      <vt:lpstr>«Четвертый лишний» 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питания в жизни человека</dc:title>
  <dc:creator>1</dc:creator>
  <cp:lastModifiedBy>1</cp:lastModifiedBy>
  <cp:revision>25</cp:revision>
  <dcterms:created xsi:type="dcterms:W3CDTF">2015-01-25T05:15:04Z</dcterms:created>
  <dcterms:modified xsi:type="dcterms:W3CDTF">2015-01-25T09:37:29Z</dcterms:modified>
</cp:coreProperties>
</file>