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2" r:id="rId9"/>
    <p:sldId id="263" r:id="rId10"/>
    <p:sldId id="276" r:id="rId11"/>
    <p:sldId id="277" r:id="rId12"/>
    <p:sldId id="265" r:id="rId13"/>
    <p:sldId id="266" r:id="rId14"/>
    <p:sldId id="278" r:id="rId15"/>
    <p:sldId id="268" r:id="rId16"/>
    <p:sldId id="279" r:id="rId17"/>
    <p:sldId id="280" r:id="rId18"/>
    <p:sldId id="271" r:id="rId19"/>
    <p:sldId id="272" r:id="rId20"/>
    <p:sldId id="281" r:id="rId21"/>
    <p:sldId id="285" r:id="rId22"/>
    <p:sldId id="283" r:id="rId23"/>
    <p:sldId id="286" r:id="rId24"/>
    <p:sldId id="28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0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9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44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16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7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4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6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0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9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7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69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14E0A-4E19-4448-BEFD-4BCEE163E326}" type="datetimeFigureOut">
              <a:rPr lang="ru-RU" smtClean="0"/>
              <a:t>19.11.2014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B0B9A-ADF9-4559-B20F-5FC22C12A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5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11" Type="http://schemas.openxmlformats.org/officeDocument/2006/relationships/image" Target="../media/image2.png"/><Relationship Id="rId5" Type="http://schemas.openxmlformats.org/officeDocument/2006/relationships/image" Target="../media/image11.jpg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3147" y="2058987"/>
            <a:ext cx="9452687" cy="83857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baby.ru/i/backgrounds/ki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91" y="-2"/>
            <a:ext cx="1230642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8056" y="5512158"/>
            <a:ext cx="7637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по развитию речи для 1 класса</a:t>
            </a: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 – 2015 учебный год</a:t>
            </a: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Уварова Ольга Викторовна</a:t>
            </a: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первой квалификационной категории</a:t>
            </a:r>
          </a:p>
          <a:p>
            <a:pPr algn="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2103, СП № 1445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_nstrumental_naya_kompoziciya_-_Spokoynaya_melodiya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542" y="5946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8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23" y="4164623"/>
            <a:ext cx="190500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6" y="4307537"/>
            <a:ext cx="2025342" cy="1635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01" y="4307538"/>
            <a:ext cx="2229991" cy="16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"/>
            <a:ext cx="12192000" cy="6885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353" y="0"/>
            <a:ext cx="8051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</a:p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Словица</a:t>
            </a:r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3" y="3206378"/>
            <a:ext cx="2078736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299817"/>
              </p:ext>
            </p:extLst>
          </p:nvPr>
        </p:nvGraphicFramePr>
        <p:xfrm>
          <a:off x="103031" y="1"/>
          <a:ext cx="11964473" cy="6722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4473"/>
              </a:tblGrid>
              <a:tr h="1344554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ЛАШКО</a:t>
                      </a:r>
                      <a:endParaRPr lang="ru-RU" sz="8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4554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РОКАСО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4554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ТИДЕ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4554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БУШБАКА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4554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ССАКЛ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139628"/>
              </p:ext>
            </p:extLst>
          </p:nvPr>
        </p:nvGraphicFramePr>
        <p:xfrm>
          <a:off x="193183" y="180303"/>
          <a:ext cx="11848563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8563"/>
              </a:tblGrid>
              <a:tr h="1305918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  <a:endParaRPr lang="ru-RU" sz="8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05918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СОРОКА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05918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05918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БАБУШКА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05918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8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2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8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23" y="4164623"/>
            <a:ext cx="190500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6" y="4307537"/>
            <a:ext cx="2025342" cy="1635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01" y="4307538"/>
            <a:ext cx="2229991" cy="16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5" y="1"/>
            <a:ext cx="11601871" cy="41957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389236"/>
            <a:ext cx="2428631" cy="1961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724" y="4389236"/>
            <a:ext cx="1645843" cy="2468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63" y="4389236"/>
            <a:ext cx="2068424" cy="24687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20" y="4450973"/>
            <a:ext cx="2611832" cy="2113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164"/>
            <a:ext cx="1562519" cy="13672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62" y="2708943"/>
            <a:ext cx="1645843" cy="1440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286" y="0"/>
            <a:ext cx="1558980" cy="13641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149231" cy="1758462"/>
          </a:xfrm>
          <a:prstGeom prst="rect">
            <a:avLst/>
          </a:prstGeom>
        </p:spPr>
      </p:pic>
      <p:pic>
        <p:nvPicPr>
          <p:cNvPr id="13" name="Barbariki_-_Druzhba_-_minus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304799" y="5955323"/>
            <a:ext cx="575256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733430" y="2202287"/>
            <a:ext cx="6410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</a:p>
          <a:p>
            <a:pPr algn="ctr"/>
            <a:r>
              <a:rPr lang="ru-RU" sz="4000" b="1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«Отдыхай – ка!!!»</a:t>
            </a:r>
            <a:endParaRPr lang="ru-RU" sz="40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8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23" y="4164623"/>
            <a:ext cx="190500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6" y="4307537"/>
            <a:ext cx="2025342" cy="1635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01" y="4307538"/>
            <a:ext cx="2229991" cy="16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"/>
            <a:ext cx="12192000" cy="6885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353" y="0"/>
            <a:ext cx="8051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</a:p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Текстица</a:t>
            </a:r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3" y="3206378"/>
            <a:ext cx="2078736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28695"/>
              </p:ext>
            </p:extLst>
          </p:nvPr>
        </p:nvGraphicFramePr>
        <p:xfrm>
          <a:off x="128789" y="180304"/>
          <a:ext cx="11835683" cy="6362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5683"/>
              </a:tblGrid>
              <a:tr h="6362164">
                <a:tc>
                  <a:txBody>
                    <a:bodyPr/>
                    <a:lstStyle/>
                    <a:p>
                      <a:pPr algn="ctr"/>
                      <a:r>
                        <a:rPr lang="ru-RU" sz="7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Пети Васечкина сегодня праздник он пригласил своих друзей:</a:t>
                      </a:r>
                      <a:r>
                        <a:rPr lang="ru-RU" sz="7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Васю, Серёжу, Наташу дети хорошо провели время</a:t>
                      </a:r>
                      <a:endParaRPr lang="ru-RU" sz="7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281"/>
              </p:ext>
            </p:extLst>
          </p:nvPr>
        </p:nvGraphicFramePr>
        <p:xfrm>
          <a:off x="180303" y="90151"/>
          <a:ext cx="11809927" cy="6619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9927"/>
              </a:tblGrid>
              <a:tr h="6619741">
                <a:tc>
                  <a:txBody>
                    <a:bodyPr/>
                    <a:lstStyle/>
                    <a:p>
                      <a:pPr algn="ctr"/>
                      <a:r>
                        <a:rPr lang="ru-RU" sz="7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Пети</a:t>
                      </a:r>
                      <a:r>
                        <a:rPr lang="ru-RU" sz="7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Васечкина сегодня праздник. Он пригласил своих друзей: Васю, Петю, Серёжу, Наташу. Дети хорошо провели время.</a:t>
                      </a:r>
                      <a:endParaRPr lang="ru-RU" sz="7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3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pen.az/uploads/posts/2011-10/1320056003_1227069545796t2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0383" cy="67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28" y="187570"/>
            <a:ext cx="2016369" cy="2016369"/>
          </a:xfrm>
          <a:prstGeom prst="rect">
            <a:avLst/>
          </a:prstGeom>
        </p:spPr>
      </p:pic>
      <p:pic>
        <p:nvPicPr>
          <p:cNvPr id="4" name="Zvonok_starogo_telefona_-_na_telefon_sms_budil_nik_tegi_muzyka_pesnya_na_telefon_melodiya_zvonok_http_vkontakte_ru_app1841357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284" y="5970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2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8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23" y="4164623"/>
            <a:ext cx="190500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6" y="4307537"/>
            <a:ext cx="2025342" cy="1635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01" y="4307538"/>
            <a:ext cx="2229991" cy="16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"/>
            <a:ext cx="12192000" cy="6885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353" y="0"/>
            <a:ext cx="8051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</a:p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Мудрица</a:t>
            </a:r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3" y="3206378"/>
            <a:ext cx="2078736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02931"/>
              </p:ext>
            </p:extLst>
          </p:nvPr>
        </p:nvGraphicFramePr>
        <p:xfrm>
          <a:off x="206061" y="212500"/>
          <a:ext cx="11706895" cy="664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6895"/>
              </a:tblGrid>
              <a:tr h="1661375">
                <a:tc>
                  <a:txBody>
                    <a:bodyPr/>
                    <a:lstStyle/>
                    <a:p>
                      <a:pPr algn="ctr"/>
                      <a:r>
                        <a:rPr lang="ru-RU" sz="7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за одного, один за всех.</a:t>
                      </a:r>
                      <a:endParaRPr lang="ru-RU" sz="7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61375">
                <a:tc>
                  <a:txBody>
                    <a:bodyPr/>
                    <a:lstStyle/>
                    <a:p>
                      <a:pPr algn="ctr"/>
                      <a:r>
                        <a:rPr lang="ru-RU" sz="7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Друзья познаются в беде.</a:t>
                      </a:r>
                      <a:endParaRPr lang="ru-RU" sz="7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61375">
                <a:tc>
                  <a:txBody>
                    <a:bodyPr/>
                    <a:lstStyle/>
                    <a:p>
                      <a:pPr algn="ctr"/>
                      <a:r>
                        <a:rPr lang="ru-RU" sz="7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</a:t>
                      </a:r>
                      <a:r>
                        <a:rPr lang="ru-RU" sz="7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твои друзья.</a:t>
                      </a:r>
                      <a:endParaRPr lang="ru-RU" sz="7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661375">
                <a:tc>
                  <a:txBody>
                    <a:bodyPr/>
                    <a:lstStyle/>
                    <a:p>
                      <a:pPr algn="ctr"/>
                      <a:r>
                        <a:rPr lang="ru-RU" sz="7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 – мост в мир знаний.</a:t>
                      </a:r>
                      <a:endParaRPr lang="ru-RU" sz="7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4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8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23" y="4164623"/>
            <a:ext cx="190500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6" y="4307537"/>
            <a:ext cx="2025342" cy="1635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01" y="4307538"/>
            <a:ext cx="2229991" cy="16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95" y="321277"/>
            <a:ext cx="8028756" cy="6178378"/>
          </a:xfrm>
          <a:prstGeom prst="rect">
            <a:avLst/>
          </a:prstGeom>
        </p:spPr>
      </p:pic>
      <p:pic>
        <p:nvPicPr>
          <p:cNvPr id="3" name="barboskiny-Daleko-ot-mamy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15" y="6021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6" y="3123624"/>
            <a:ext cx="2554910" cy="34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5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010" y="5288340"/>
            <a:ext cx="11088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96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9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96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9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96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9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9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366" y="5074276"/>
            <a:ext cx="112174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вперёд!!!</a:t>
            </a:r>
            <a:endParaRPr lang="ru-RU" sz="8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8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23" y="4164623"/>
            <a:ext cx="190500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6" y="4307537"/>
            <a:ext cx="2025342" cy="1635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01" y="4307538"/>
            <a:ext cx="2229991" cy="16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"/>
            <a:ext cx="12192000" cy="6885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353" y="0"/>
            <a:ext cx="8051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</a:p>
          <a:p>
            <a:pPr algn="ctr"/>
            <a:r>
              <a:rPr lang="ru-RU" sz="6000" b="1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«Буквица»</a:t>
            </a:r>
            <a:endParaRPr lang="ru-RU" sz="60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293" y="3206378"/>
            <a:ext cx="2078736" cy="31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212368"/>
              </p:ext>
            </p:extLst>
          </p:nvPr>
        </p:nvGraphicFramePr>
        <p:xfrm>
          <a:off x="0" y="0"/>
          <a:ext cx="12192000" cy="6722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</a:tblGrid>
              <a:tr h="3361386"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61386"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9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988304"/>
              </p:ext>
            </p:extLst>
          </p:nvPr>
        </p:nvGraphicFramePr>
        <p:xfrm>
          <a:off x="2202286" y="0"/>
          <a:ext cx="9989713" cy="6568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6265"/>
                <a:gridCol w="5063448"/>
              </a:tblGrid>
              <a:tr h="3284112">
                <a:tc>
                  <a:txBody>
                    <a:bodyPr/>
                    <a:lstStyle/>
                    <a:p>
                      <a:pPr algn="ctr"/>
                      <a:r>
                        <a:rPr lang="ru-RU" sz="54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Буквы, обозначающие гласные звуки</a:t>
                      </a:r>
                      <a:endParaRPr lang="ru-RU" sz="54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i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Буквы,</a:t>
                      </a:r>
                      <a:r>
                        <a:rPr lang="ru-RU" sz="5400" i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обозначающие согласные звуки</a:t>
                      </a:r>
                      <a:endParaRPr lang="ru-RU" sz="540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84112">
                <a:tc>
                  <a:txBody>
                    <a:bodyPr/>
                    <a:lstStyle/>
                    <a:p>
                      <a:r>
                        <a:rPr lang="ru-RU" sz="6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А, О, У, Ы, О, А,</a:t>
                      </a:r>
                      <a:endParaRPr lang="ru-RU" sz="6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С, Л, М, К, Т, Н, Р, Н, Р, П, Г, В, М, З, В.</a:t>
                      </a:r>
                      <a:endParaRPr lang="ru-RU" sz="6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0492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" y="2133600"/>
            <a:ext cx="2078736" cy="45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210</Words>
  <Application>Microsoft Office PowerPoint</Application>
  <PresentationFormat>Широкоэкранный</PresentationFormat>
  <Paragraphs>57</Paragraphs>
  <Slides>24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Уварова</dc:creator>
  <cp:lastModifiedBy>Ольга Уварова</cp:lastModifiedBy>
  <cp:revision>14</cp:revision>
  <dcterms:created xsi:type="dcterms:W3CDTF">2014-11-16T16:22:45Z</dcterms:created>
  <dcterms:modified xsi:type="dcterms:W3CDTF">2014-11-19T19:38:32Z</dcterms:modified>
</cp:coreProperties>
</file>