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4"/>
  </p:notesMasterIdLst>
  <p:sldIdLst>
    <p:sldId id="318" r:id="rId2"/>
    <p:sldId id="256" r:id="rId3"/>
    <p:sldId id="257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94" r:id="rId33"/>
    <p:sldId id="287" r:id="rId34"/>
    <p:sldId id="289" r:id="rId35"/>
    <p:sldId id="288" r:id="rId36"/>
    <p:sldId id="290" r:id="rId37"/>
    <p:sldId id="292" r:id="rId38"/>
    <p:sldId id="291" r:id="rId39"/>
    <p:sldId id="293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9" r:id="rId6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BB7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76F89E-44A4-47E2-9E12-03959E731560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86F0D8-48DF-4E14-BF8D-FBB5411D0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0510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A60C1E-A305-4D39-826D-5A7201818A26}" type="datetimeFigureOut">
              <a:rPr lang="ru-RU" smtClean="0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46C77-98AB-4401-8067-1EA394BC2D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1667F-0772-4D07-8329-C312766EA89E}" type="datetimeFigureOut">
              <a:rPr lang="ru-RU" smtClean="0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18C7D-71FC-48A4-929B-F6E5BEE728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15081B-3E57-426D-AFA2-B9F964FE73C5}" type="datetimeFigureOut">
              <a:rPr lang="ru-RU" smtClean="0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9A128-B1E4-41CA-9E61-D7D13CB231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7F427D-0969-49E2-AB7C-78C97C8CE7EC}" type="datetimeFigureOut">
              <a:rPr lang="ru-RU" smtClean="0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2045E-73B6-4B47-852B-B0CE9EC1AE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B8970B-9B31-49E4-8684-A22126141B11}" type="datetimeFigureOut">
              <a:rPr lang="ru-RU" smtClean="0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9C6FBEAB-C2A7-4E2E-8DCE-5B804A9740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E39437-0F75-493D-AC00-5BBDE5427C17}" type="datetimeFigureOut">
              <a:rPr lang="ru-RU" smtClean="0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075D5-F961-416E-B2AD-9219746728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87EA4-4134-411E-8DF4-92E407CCD2FE}" type="datetimeFigureOut">
              <a:rPr lang="ru-RU" smtClean="0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2C281-29AB-452E-9463-D0560130F7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F7380-D903-41DD-B5BC-86FDF7E7F862}" type="datetimeFigureOut">
              <a:rPr lang="ru-RU" smtClean="0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75861-673E-430D-9610-2341D9493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6F8FB8-422A-4B8B-B632-FB21F16282E6}" type="datetimeFigureOut">
              <a:rPr lang="ru-RU" smtClean="0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7CDCC-6335-4896-95A1-7965EB0C3C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39FF3-F688-4775-B449-881F1F549E6E}" type="datetimeFigureOut">
              <a:rPr lang="ru-RU" smtClean="0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1913B-B147-44BD-8858-D33DBF6F12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946746-79D0-4378-A53A-68E4F6219914}" type="datetimeFigureOut">
              <a:rPr lang="ru-RU" smtClean="0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924F5-25F1-4B79-B85B-4559015586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2B2079D-B48A-4E8F-8475-13630640949E}" type="datetimeFigureOut">
              <a:rPr lang="ru-RU" smtClean="0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0ACD934-AF15-4805-B545-7F72F2DECB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26" Type="http://schemas.openxmlformats.org/officeDocument/2006/relationships/slide" Target="slide29.xml"/><Relationship Id="rId3" Type="http://schemas.openxmlformats.org/officeDocument/2006/relationships/slide" Target="slide6.xml"/><Relationship Id="rId21" Type="http://schemas.openxmlformats.org/officeDocument/2006/relationships/slide" Target="slide24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5" Type="http://schemas.openxmlformats.org/officeDocument/2006/relationships/slide" Target="slide28.xml"/><Relationship Id="rId2" Type="http://schemas.openxmlformats.org/officeDocument/2006/relationships/image" Target="../media/image4.jpeg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24" Type="http://schemas.openxmlformats.org/officeDocument/2006/relationships/slide" Target="slide27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23" Type="http://schemas.openxmlformats.org/officeDocument/2006/relationships/slide" Target="slide26.xml"/><Relationship Id="rId28" Type="http://schemas.openxmlformats.org/officeDocument/2006/relationships/slide" Target="slide4.xml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Relationship Id="rId22" Type="http://schemas.openxmlformats.org/officeDocument/2006/relationships/slide" Target="slide25.xml"/><Relationship Id="rId27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1.xml"/><Relationship Id="rId18" Type="http://schemas.openxmlformats.org/officeDocument/2006/relationships/slide" Target="slide46.xml"/><Relationship Id="rId26" Type="http://schemas.openxmlformats.org/officeDocument/2006/relationships/slide" Target="slide54.xml"/><Relationship Id="rId3" Type="http://schemas.openxmlformats.org/officeDocument/2006/relationships/slide" Target="slide31.xml"/><Relationship Id="rId21" Type="http://schemas.openxmlformats.org/officeDocument/2006/relationships/slide" Target="slide49.xml"/><Relationship Id="rId7" Type="http://schemas.openxmlformats.org/officeDocument/2006/relationships/slide" Target="slide35.xml"/><Relationship Id="rId12" Type="http://schemas.openxmlformats.org/officeDocument/2006/relationships/slide" Target="slide40.xml"/><Relationship Id="rId17" Type="http://schemas.openxmlformats.org/officeDocument/2006/relationships/slide" Target="slide45.xml"/><Relationship Id="rId25" Type="http://schemas.openxmlformats.org/officeDocument/2006/relationships/slide" Target="slide53.xml"/><Relationship Id="rId2" Type="http://schemas.openxmlformats.org/officeDocument/2006/relationships/image" Target="../media/image5.jpeg"/><Relationship Id="rId16" Type="http://schemas.openxmlformats.org/officeDocument/2006/relationships/slide" Target="slide44.xml"/><Relationship Id="rId20" Type="http://schemas.openxmlformats.org/officeDocument/2006/relationships/slide" Target="slide4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24" Type="http://schemas.openxmlformats.org/officeDocument/2006/relationships/slide" Target="slide52.xml"/><Relationship Id="rId5" Type="http://schemas.openxmlformats.org/officeDocument/2006/relationships/slide" Target="slide33.xml"/><Relationship Id="rId15" Type="http://schemas.openxmlformats.org/officeDocument/2006/relationships/slide" Target="slide43.xml"/><Relationship Id="rId23" Type="http://schemas.openxmlformats.org/officeDocument/2006/relationships/slide" Target="slide51.xml"/><Relationship Id="rId28" Type="http://schemas.openxmlformats.org/officeDocument/2006/relationships/slide" Target="slide5.xml"/><Relationship Id="rId10" Type="http://schemas.openxmlformats.org/officeDocument/2006/relationships/slide" Target="slide38.xml"/><Relationship Id="rId19" Type="http://schemas.openxmlformats.org/officeDocument/2006/relationships/slide" Target="slide47.xml"/><Relationship Id="rId4" Type="http://schemas.openxmlformats.org/officeDocument/2006/relationships/slide" Target="slide32.xml"/><Relationship Id="rId9" Type="http://schemas.openxmlformats.org/officeDocument/2006/relationships/slide" Target="slide37.xml"/><Relationship Id="rId14" Type="http://schemas.openxmlformats.org/officeDocument/2006/relationships/slide" Target="slide42.xml"/><Relationship Id="rId22" Type="http://schemas.openxmlformats.org/officeDocument/2006/relationships/slide" Target="slide50.xml"/><Relationship Id="rId27" Type="http://schemas.openxmlformats.org/officeDocument/2006/relationships/slide" Target="slide5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slide" Target="slide56.xml"/><Relationship Id="rId7" Type="http://schemas.openxmlformats.org/officeDocument/2006/relationships/slide" Target="slide6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9.xml"/><Relationship Id="rId5" Type="http://schemas.openxmlformats.org/officeDocument/2006/relationships/slide" Target="slide58.xml"/><Relationship Id="rId4" Type="http://schemas.openxmlformats.org/officeDocument/2006/relationships/slide" Target="slide5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2071678"/>
            <a:ext cx="9144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AUCTION</a:t>
            </a:r>
            <a:r>
              <a:rPr lang="ru-RU" sz="3600" b="1" spc="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</a:t>
            </a:r>
            <a:endParaRPr lang="en-US" sz="3600" b="1" spc="50" dirty="0" smtClean="0">
              <a:ln w="11430"/>
              <a:solidFill>
                <a:schemeClr val="tx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en-US" sz="3600" b="1" spc="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“DO YOU KNOW THE ENGLISH-SPEAKING COUNTRIES?”</a:t>
            </a:r>
            <a:endParaRPr lang="ru-RU" sz="3600" b="1" spc="50" dirty="0" smtClean="0">
              <a:ln w="11430"/>
              <a:solidFill>
                <a:schemeClr val="tx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84" y="6334780"/>
            <a:ext cx="4374248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2014-2015 учебный год </a:t>
            </a:r>
            <a:endParaRPr lang="ru-RU" sz="2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868" y="4000504"/>
            <a:ext cx="5572132" cy="1015663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Составитель:</a:t>
            </a:r>
          </a:p>
          <a:p>
            <a:pPr algn="r"/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учитель иностранного языка  </a:t>
            </a:r>
          </a:p>
          <a:p>
            <a:pPr algn="r"/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Антипова Ольга Алексеевна</a:t>
            </a:r>
            <a:endParaRPr lang="ru-RU" sz="200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BB73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BB73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3188" y="332656"/>
            <a:ext cx="4702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UNITED KINGDOM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11275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11277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85786" y="1988841"/>
            <a:ext cx="767464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What is the largest park in London?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4274" name="Picture 2" descr="Гайд-пар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645024"/>
            <a:ext cx="4860032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88840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What is the capital of the USA?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2596" y="188640"/>
            <a:ext cx="2529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USA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12296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12298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3250" name="Picture 2" descr="Small City Branding Around the World: April 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1026" y="3573016"/>
            <a:ext cx="4902974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16832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How many states were there by the 18</a:t>
            </a:r>
            <a:r>
              <a:rPr lang="en-US" sz="40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century?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4776" y="260648"/>
            <a:ext cx="1828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USA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13320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13322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593485" y="515807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2226" name="Picture 2" descr="Авиабилеты из Краснодара и скидки на авиабилеты в Москву из Краснодара, горящие туры из Краснодара STAR Trav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73016"/>
            <a:ext cx="4860030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16832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Washington is situated between these two rivers.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7588" y="260649"/>
            <a:ext cx="1828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USA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14344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14346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02" name="Picture 2" descr="Золото Мира :: Стра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66982"/>
            <a:ext cx="4788024" cy="3591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88840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What building is the symbol of the USA?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7588" y="332657"/>
            <a:ext cx="1828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USA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15368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15370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0178" name="Picture 2" descr="События в США, определяющие прошлую неделю ForexOn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67493"/>
            <a:ext cx="4860032" cy="3490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700808"/>
            <a:ext cx="8001056" cy="19389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Who founded the first colony in the North America in 1607?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7588" y="260649"/>
            <a:ext cx="1828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USA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16392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16394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9154" name="Picture 2" descr="http://ic.pics.livejournal.com/sky_corsair/17870791/84425/84425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78895"/>
            <a:ext cx="4716016" cy="3279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000240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What is the capital of Canada?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332656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CANADA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17416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17418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8130" name="Picture 2" descr="ottawa1_zen Apriori Gro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21967"/>
            <a:ext cx="5004048" cy="3336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3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18445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928938" y="404664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CANADA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5786" y="1772816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What are the official languages in Canada?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7106" name="Picture 2" descr="Exchange languages in Ca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29000"/>
            <a:ext cx="4716016" cy="342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192" y="1700808"/>
            <a:ext cx="8286808" cy="19389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Canada’s laws are made by elected officials in the offices of what?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8938" y="332656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CANADA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19464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19466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6082" name="Picture 2" descr="Новости NEWSru.com :: Правительство Канады готовит законопро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0562" y="3645025"/>
            <a:ext cx="4853438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060848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What stretches across central Canada?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8938" y="332656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CANADA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0488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20490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5058" name="Picture 2" descr="Destinations Archives - Page 3 of 5 - Daisy Vegabo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429000"/>
            <a:ext cx="493204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hlinkClick r:id="rId3" action="ppaction://hlinksldjump"/>
          </p:cNvPr>
          <p:cNvSpPr/>
          <p:nvPr/>
        </p:nvSpPr>
        <p:spPr>
          <a:xfrm>
            <a:off x="6357938" y="5715000"/>
            <a:ext cx="2428875" cy="857250"/>
          </a:xfrm>
          <a:prstGeom prst="rect">
            <a:avLst/>
          </a:prstGeom>
          <a:solidFill>
            <a:schemeClr val="accent3">
              <a:lumMod val="75000"/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Start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7584" y="2276872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AUCTION</a:t>
            </a:r>
            <a:r>
              <a:rPr lang="ru-RU" sz="3600" b="1" spc="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</a:t>
            </a:r>
            <a:endParaRPr lang="en-US" sz="3600" b="1" spc="50" dirty="0" smtClean="0">
              <a:ln w="11430"/>
              <a:solidFill>
                <a:schemeClr val="tx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en-US" sz="3600" b="1" spc="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“DO YOU KNOW THE ENGLISH-SPEAKING COUNTRIES?”</a:t>
            </a:r>
            <a:endParaRPr lang="ru-RU" sz="3600" b="1" spc="50" dirty="0" smtClean="0">
              <a:ln w="11430"/>
              <a:solidFill>
                <a:schemeClr val="tx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916832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Which settlers were the first to arrive in Canada?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8938" y="404664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CANADA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1512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21514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4034" name="Picture 2" descr="Preparing for the freshman's return: Talking turkey on 3 topics NJ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429000"/>
            <a:ext cx="4932040" cy="342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88840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What is the capital of Australia?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50" y="332657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AUSTRALIA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2536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22538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3010" name="Picture 2" descr="Facts about Canberra : CIT Internatio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25861"/>
            <a:ext cx="4932040" cy="3532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44824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Who are the Australian natives?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50" y="332657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AUSTRALIA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3560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23562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1986" name="Picture 2" descr="Picture of Austr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56992"/>
            <a:ext cx="5148064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844824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When did the Europeans settle in Australia?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50" y="476673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AUSTRALIA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4584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24586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62" name="Picture 2" descr="Australian Symboli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12976"/>
            <a:ext cx="4932040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484784"/>
            <a:ext cx="7817522" cy="378565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It is the least populated and the least developed part of Australia. Crocodiles still live in some of the swamps along the coast.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50" y="332657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AUSTARLIA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5608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25610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9938" name="Picture 2" descr="Обои на kards.qip.ru - Природа - Австралия. Ayers Rock, Northern Territory - Закач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63126"/>
            <a:ext cx="3059832" cy="2294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772816"/>
            <a:ext cx="8001056" cy="31700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It is the second largest state of Australia. It has long beautiful beaches. It’s a popular place for holidaymakers.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50" y="332657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AUSTRALIA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6632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26634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8914" name="Picture 2" descr="Хочу картинку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797152"/>
            <a:ext cx="3275856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204864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What is the capital city of New Zealand?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50" y="476673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NEW ZEALAND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grpSp>
        <p:nvGrpSpPr>
          <p:cNvPr id="20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21" name="Группа 16"/>
            <p:cNvGrpSpPr>
              <a:grpSpLocks/>
            </p:cNvGrpSpPr>
            <p:nvPr/>
          </p:nvGrpSpPr>
          <p:grpSpPr bwMode="auto">
            <a:xfrm>
              <a:off x="2852218" y="1623668"/>
              <a:ext cx="3575399" cy="3589467"/>
              <a:chOff x="2852218" y="1625484"/>
              <a:chExt cx="3575399" cy="3589467"/>
            </a:xfrm>
          </p:grpSpPr>
          <p:sp>
            <p:nvSpPr>
              <p:cNvPr id="23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" name="Дуга 23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" name="Дуга 24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Дуга 25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" name="Дуга 26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" name="Дуга 27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" name="Дуга 28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" name="Дуга 29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" name="Дуга 30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2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2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7890" name="Picture 2" descr="Тур вся Новая Зеландия - тур в Новую Зеланди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844824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How many volcanoes does this country have?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50" y="404665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NEW ZEALAND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8680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28682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6866" name="Picture 2" descr="Скачать картинку бесплатно Новая Зеландия, гора, вулкан, Таранаки, озеро, отражение, фотка 481100- я, красивые обои на GoodFon.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644008" cy="3573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928934"/>
            <a:ext cx="8001056" cy="120032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Auction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9707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29709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857375" y="404664"/>
            <a:ext cx="5643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NEW ZEALAND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5576" y="1700808"/>
            <a:ext cx="8001056" cy="31700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New Zealand was first settled by … who came from other Polynesian islands about 1,000 years ago. 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5842" name="Picture 2" descr="alpha_parenting: Традиционное родительство у Маори - коренных жителей Новой Зеланд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6510" y="4797152"/>
            <a:ext cx="3597490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060848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What is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the tallest mountain in New Zealand?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332656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NEW ZEALAND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30728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30730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4818" name="Picture 2" descr="Фотография Новая Зеландия, гора Кука из раздела пейзаж 2554279 - фото.сайт - Photosight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01009"/>
            <a:ext cx="4644008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>
            <a:grpSpLocks/>
          </p:cNvGrpSpPr>
          <p:nvPr/>
        </p:nvGrpSpPr>
        <p:grpSpPr bwMode="auto">
          <a:xfrm rot="-1800000">
            <a:off x="-942577" y="-257707"/>
            <a:ext cx="3429001" cy="1722445"/>
            <a:chOff x="142908" y="642918"/>
            <a:chExt cx="9144000" cy="4593219"/>
          </a:xfrm>
        </p:grpSpPr>
        <p:grpSp>
          <p:nvGrpSpPr>
            <p:cNvPr id="4132" name="Группа 2"/>
            <p:cNvGrpSpPr>
              <a:grpSpLocks/>
            </p:cNvGrpSpPr>
            <p:nvPr/>
          </p:nvGrpSpPr>
          <p:grpSpPr bwMode="auto">
            <a:xfrm>
              <a:off x="2857488" y="642918"/>
              <a:ext cx="3573715" cy="4572032"/>
              <a:chOff x="2857488" y="642918"/>
              <a:chExt cx="3573715" cy="4572032"/>
            </a:xfrm>
          </p:grpSpPr>
          <p:grpSp>
            <p:nvGrpSpPr>
              <p:cNvPr id="4134" name="Группа 16"/>
              <p:cNvGrpSpPr>
                <a:grpSpLocks/>
              </p:cNvGrpSpPr>
              <p:nvPr/>
            </p:nvGrpSpPr>
            <p:grpSpPr bwMode="auto">
              <a:xfrm>
                <a:off x="2857488" y="1641235"/>
                <a:ext cx="3573715" cy="3573715"/>
                <a:chOff x="2857488" y="1643051"/>
                <a:chExt cx="3573715" cy="3573715"/>
              </a:xfrm>
            </p:grpSpPr>
            <p:sp>
              <p:nvSpPr>
                <p:cNvPr id="6" name="Овал 4"/>
                <p:cNvSpPr/>
                <p:nvPr/>
              </p:nvSpPr>
              <p:spPr>
                <a:xfrm>
                  <a:off x="2857488" y="1714489"/>
                  <a:ext cx="3500462" cy="35004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48000">
                      <a:schemeClr val="accent3">
                        <a:lumMod val="75000"/>
                        <a:alpha val="90000"/>
                      </a:schemeClr>
                    </a:gs>
                    <a:gs pos="73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" name="Дуга 6"/>
                <p:cNvSpPr/>
                <p:nvPr/>
              </p:nvSpPr>
              <p:spPr>
                <a:xfrm>
                  <a:off x="3627444" y="1689824"/>
                  <a:ext cx="1799167" cy="3496757"/>
                </a:xfrm>
                <a:prstGeom prst="arc">
                  <a:avLst>
                    <a:gd name="adj1" fmla="val 5502553"/>
                    <a:gd name="adj2" fmla="val 16170917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8" name="Дуга 7"/>
                <p:cNvSpPr/>
                <p:nvPr/>
              </p:nvSpPr>
              <p:spPr>
                <a:xfrm flipH="1">
                  <a:off x="3995865" y="1691115"/>
                  <a:ext cx="1642532" cy="3496757"/>
                </a:xfrm>
                <a:prstGeom prst="arc">
                  <a:avLst>
                    <a:gd name="adj1" fmla="val 5502553"/>
                    <a:gd name="adj2" fmla="val 16170917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9" name="Дуга 8"/>
                <p:cNvSpPr/>
                <p:nvPr/>
              </p:nvSpPr>
              <p:spPr>
                <a:xfrm flipH="1">
                  <a:off x="4284339" y="1839066"/>
                  <a:ext cx="1926164" cy="3208889"/>
                </a:xfrm>
                <a:prstGeom prst="arc">
                  <a:avLst>
                    <a:gd name="adj1" fmla="val 7099357"/>
                    <a:gd name="adj2" fmla="val 15084136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0" name="Дуга 9"/>
                <p:cNvSpPr/>
                <p:nvPr/>
              </p:nvSpPr>
              <p:spPr>
                <a:xfrm>
                  <a:off x="2995738" y="1905972"/>
                  <a:ext cx="1786466" cy="3217355"/>
                </a:xfrm>
                <a:prstGeom prst="arc">
                  <a:avLst>
                    <a:gd name="adj1" fmla="val 7099357"/>
                    <a:gd name="adj2" fmla="val 15401728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1" name="Дуга 10"/>
                <p:cNvSpPr/>
                <p:nvPr/>
              </p:nvSpPr>
              <p:spPr>
                <a:xfrm rot="16200000">
                  <a:off x="3530439" y="1937235"/>
                  <a:ext cx="2154780" cy="3500963"/>
                </a:xfrm>
                <a:prstGeom prst="arc">
                  <a:avLst>
                    <a:gd name="adj1" fmla="val 5502553"/>
                    <a:gd name="adj2" fmla="val 16170917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2" name="Дуга 11"/>
                <p:cNvSpPr/>
                <p:nvPr/>
              </p:nvSpPr>
              <p:spPr>
                <a:xfrm rot="16200000">
                  <a:off x="3707696" y="2409862"/>
                  <a:ext cx="1938880" cy="3500963"/>
                </a:xfrm>
                <a:prstGeom prst="arc">
                  <a:avLst>
                    <a:gd name="adj1" fmla="val 9161105"/>
                    <a:gd name="adj2" fmla="val 13455196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3" name="Дуга 12"/>
                <p:cNvSpPr/>
                <p:nvPr/>
              </p:nvSpPr>
              <p:spPr>
                <a:xfrm rot="16200000">
                  <a:off x="4031196" y="1438116"/>
                  <a:ext cx="1143008" cy="3500963"/>
                </a:xfrm>
                <a:prstGeom prst="arc">
                  <a:avLst>
                    <a:gd name="adj1" fmla="val 5502553"/>
                    <a:gd name="adj2" fmla="val 16170917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Дуга 13"/>
                <p:cNvSpPr/>
                <p:nvPr/>
              </p:nvSpPr>
              <p:spPr>
                <a:xfrm rot="16200000">
                  <a:off x="4035112" y="448623"/>
                  <a:ext cx="1138776" cy="3492499"/>
                </a:xfrm>
                <a:prstGeom prst="arc">
                  <a:avLst>
                    <a:gd name="adj1" fmla="val 6055329"/>
                    <a:gd name="adj2" fmla="val 15507949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5" name="Дуга 4"/>
              <p:cNvSpPr/>
              <p:nvPr/>
            </p:nvSpPr>
            <p:spPr>
              <a:xfrm rot="16200000">
                <a:off x="3993875" y="-449232"/>
                <a:ext cx="1358911" cy="3496734"/>
              </a:xfrm>
              <a:prstGeom prst="arc">
                <a:avLst>
                  <a:gd name="adj1" fmla="val 7818595"/>
                  <a:gd name="adj2" fmla="val 14278244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4133" name="TextBox 14"/>
            <p:cNvSpPr txBox="1">
              <a:spLocks noChangeArrowheads="1"/>
            </p:cNvSpPr>
            <p:nvPr/>
          </p:nvSpPr>
          <p:spPr bwMode="auto">
            <a:xfrm>
              <a:off x="142908" y="3020129"/>
              <a:ext cx="9144000" cy="2216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</a:rPr>
                <a:t>AUCTION</a:t>
              </a:r>
              <a:r>
                <a:rPr lang="ru-RU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</a:rPr>
                <a:t>!</a:t>
              </a:r>
              <a:endPara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endParaRPr>
            </a:p>
            <a:p>
              <a:endPara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71625" y="2286000"/>
            <a:ext cx="62150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ROUND 1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375" y="1143000"/>
            <a:ext cx="1428750" cy="1000125"/>
          </a:xfrm>
          <a:prstGeom prst="rect">
            <a:avLst/>
          </a:prstGeom>
          <a:solidFill>
            <a:schemeClr val="accent3">
              <a:lumMod val="60000"/>
              <a:lumOff val="40000"/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UK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86000" y="1143000"/>
            <a:ext cx="1428750" cy="1000125"/>
          </a:xfrm>
          <a:prstGeom prst="rect">
            <a:avLst/>
          </a:prstGeom>
          <a:solidFill>
            <a:schemeClr val="accent3">
              <a:lumMod val="60000"/>
              <a:lumOff val="40000"/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The USA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29063" y="1143000"/>
            <a:ext cx="1428750" cy="1000125"/>
          </a:xfrm>
          <a:prstGeom prst="rect">
            <a:avLst/>
          </a:prstGeom>
          <a:solidFill>
            <a:schemeClr val="accent3">
              <a:lumMod val="60000"/>
              <a:lumOff val="40000"/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Canada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72125" y="1143000"/>
            <a:ext cx="1428750" cy="1000125"/>
          </a:xfrm>
          <a:prstGeom prst="rect">
            <a:avLst/>
          </a:prstGeom>
          <a:solidFill>
            <a:schemeClr val="accent3">
              <a:lumMod val="60000"/>
              <a:lumOff val="40000"/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Australia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15188" y="1143000"/>
            <a:ext cx="1428750" cy="1000125"/>
          </a:xfrm>
          <a:prstGeom prst="rect">
            <a:avLst/>
          </a:prstGeom>
          <a:solidFill>
            <a:schemeClr val="accent3">
              <a:lumMod val="60000"/>
              <a:lumOff val="40000"/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New Zealand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9" name="Прямоугольник 28">
            <a:hlinkClick r:id="rId3" action="ppaction://hlinksldjump"/>
          </p:cNvPr>
          <p:cNvSpPr/>
          <p:nvPr/>
        </p:nvSpPr>
        <p:spPr>
          <a:xfrm>
            <a:off x="928688" y="2357438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0" name="Прямоугольник 29">
            <a:hlinkClick r:id="rId4" action="ppaction://hlinksldjump"/>
          </p:cNvPr>
          <p:cNvSpPr/>
          <p:nvPr/>
        </p:nvSpPr>
        <p:spPr>
          <a:xfrm>
            <a:off x="928688" y="3214688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1" name="Прямоугольник 30">
            <a:hlinkClick r:id="rId5" action="ppaction://hlinksldjump"/>
          </p:cNvPr>
          <p:cNvSpPr/>
          <p:nvPr/>
        </p:nvSpPr>
        <p:spPr>
          <a:xfrm>
            <a:off x="928688" y="4000500"/>
            <a:ext cx="1000125" cy="700088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300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2" name="Прямоугольник 31">
            <a:hlinkClick r:id="rId6" action="ppaction://hlinksldjump"/>
          </p:cNvPr>
          <p:cNvSpPr/>
          <p:nvPr/>
        </p:nvSpPr>
        <p:spPr>
          <a:xfrm>
            <a:off x="928688" y="4786313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400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3" name="Прямоугольник 32">
            <a:hlinkClick r:id="rId7" action="ppaction://hlinksldjump"/>
          </p:cNvPr>
          <p:cNvSpPr/>
          <p:nvPr/>
        </p:nvSpPr>
        <p:spPr>
          <a:xfrm>
            <a:off x="928688" y="5572125"/>
            <a:ext cx="1000125" cy="700088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500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4" name="Прямоугольник 33">
            <a:hlinkClick r:id="rId8" action="ppaction://hlinksldjump"/>
          </p:cNvPr>
          <p:cNvSpPr/>
          <p:nvPr/>
        </p:nvSpPr>
        <p:spPr>
          <a:xfrm>
            <a:off x="2500313" y="2357438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5" name="Прямоугольник 34">
            <a:hlinkClick r:id="rId9" action="ppaction://hlinksldjump"/>
          </p:cNvPr>
          <p:cNvSpPr/>
          <p:nvPr/>
        </p:nvSpPr>
        <p:spPr>
          <a:xfrm>
            <a:off x="2500313" y="3214688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6" name="Прямоугольник 35">
            <a:hlinkClick r:id="rId10" action="ppaction://hlinksldjump"/>
          </p:cNvPr>
          <p:cNvSpPr/>
          <p:nvPr/>
        </p:nvSpPr>
        <p:spPr>
          <a:xfrm>
            <a:off x="2500313" y="4000500"/>
            <a:ext cx="1000125" cy="700088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300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7" name="Прямоугольник 36">
            <a:hlinkClick r:id="rId11" action="ppaction://hlinksldjump"/>
          </p:cNvPr>
          <p:cNvSpPr/>
          <p:nvPr/>
        </p:nvSpPr>
        <p:spPr>
          <a:xfrm>
            <a:off x="2500313" y="4786313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400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8" name="Прямоугольник 37">
            <a:hlinkClick r:id="rId12" action="ppaction://hlinksldjump"/>
          </p:cNvPr>
          <p:cNvSpPr/>
          <p:nvPr/>
        </p:nvSpPr>
        <p:spPr>
          <a:xfrm>
            <a:off x="2500313" y="5572125"/>
            <a:ext cx="1000125" cy="700088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500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9" name="Прямоугольник 38">
            <a:hlinkClick r:id="rId13" action="ppaction://hlinksldjump"/>
          </p:cNvPr>
          <p:cNvSpPr/>
          <p:nvPr/>
        </p:nvSpPr>
        <p:spPr>
          <a:xfrm>
            <a:off x="4143375" y="2357438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0" name="Прямоугольник 39">
            <a:hlinkClick r:id="rId14" action="ppaction://hlinksldjump"/>
          </p:cNvPr>
          <p:cNvSpPr/>
          <p:nvPr/>
        </p:nvSpPr>
        <p:spPr>
          <a:xfrm>
            <a:off x="4143375" y="3214688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1" name="Прямоугольник 40">
            <a:hlinkClick r:id="rId15" action="ppaction://hlinksldjump"/>
          </p:cNvPr>
          <p:cNvSpPr/>
          <p:nvPr/>
        </p:nvSpPr>
        <p:spPr>
          <a:xfrm>
            <a:off x="4143375" y="4000500"/>
            <a:ext cx="1000125" cy="700088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300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2" name="Прямоугольник 41">
            <a:hlinkClick r:id="rId16" action="ppaction://hlinksldjump"/>
          </p:cNvPr>
          <p:cNvSpPr/>
          <p:nvPr/>
        </p:nvSpPr>
        <p:spPr>
          <a:xfrm>
            <a:off x="4143375" y="4786313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400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3" name="Прямоугольник 42">
            <a:hlinkClick r:id="rId17" action="ppaction://hlinksldjump"/>
          </p:cNvPr>
          <p:cNvSpPr/>
          <p:nvPr/>
        </p:nvSpPr>
        <p:spPr>
          <a:xfrm>
            <a:off x="4143375" y="5572125"/>
            <a:ext cx="1000125" cy="700088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500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4" name="Прямоугольник 43">
            <a:hlinkClick r:id="rId18" action="ppaction://hlinksldjump"/>
          </p:cNvPr>
          <p:cNvSpPr/>
          <p:nvPr/>
        </p:nvSpPr>
        <p:spPr>
          <a:xfrm>
            <a:off x="5857875" y="2357438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5" name="Прямоугольник 44">
            <a:hlinkClick r:id="rId19" action="ppaction://hlinksldjump"/>
          </p:cNvPr>
          <p:cNvSpPr/>
          <p:nvPr/>
        </p:nvSpPr>
        <p:spPr>
          <a:xfrm>
            <a:off x="5857875" y="3214688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6" name="Прямоугольник 45">
            <a:hlinkClick r:id="rId20" action="ppaction://hlinksldjump"/>
          </p:cNvPr>
          <p:cNvSpPr/>
          <p:nvPr/>
        </p:nvSpPr>
        <p:spPr>
          <a:xfrm>
            <a:off x="5857875" y="4000500"/>
            <a:ext cx="1000125" cy="700088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300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7" name="Прямоугольник 46">
            <a:hlinkClick r:id="rId21" action="ppaction://hlinksldjump"/>
          </p:cNvPr>
          <p:cNvSpPr/>
          <p:nvPr/>
        </p:nvSpPr>
        <p:spPr>
          <a:xfrm>
            <a:off x="5857875" y="4786313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400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8" name="Прямоугольник 47">
            <a:hlinkClick r:id="rId22" action="ppaction://hlinksldjump"/>
          </p:cNvPr>
          <p:cNvSpPr/>
          <p:nvPr/>
        </p:nvSpPr>
        <p:spPr>
          <a:xfrm>
            <a:off x="5857875" y="5572125"/>
            <a:ext cx="1000125" cy="700088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500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9" name="Прямоугольник 48">
            <a:hlinkClick r:id="rId23" action="ppaction://hlinksldjump"/>
          </p:cNvPr>
          <p:cNvSpPr/>
          <p:nvPr/>
        </p:nvSpPr>
        <p:spPr>
          <a:xfrm>
            <a:off x="7429500" y="2357438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0" name="Прямоугольник 49">
            <a:hlinkClick r:id="rId24" action="ppaction://hlinksldjump"/>
          </p:cNvPr>
          <p:cNvSpPr/>
          <p:nvPr/>
        </p:nvSpPr>
        <p:spPr>
          <a:xfrm>
            <a:off x="7429500" y="3214688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1" name="Прямоугольник 50">
            <a:hlinkClick r:id="rId25" action="ppaction://hlinksldjump"/>
          </p:cNvPr>
          <p:cNvSpPr/>
          <p:nvPr/>
        </p:nvSpPr>
        <p:spPr>
          <a:xfrm>
            <a:off x="7429500" y="4000500"/>
            <a:ext cx="1000125" cy="700088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300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2" name="Прямоугольник 51">
            <a:hlinkClick r:id="rId26" action="ppaction://hlinksldjump"/>
          </p:cNvPr>
          <p:cNvSpPr/>
          <p:nvPr/>
        </p:nvSpPr>
        <p:spPr>
          <a:xfrm>
            <a:off x="7429500" y="4786313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400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3" name="Прямоугольник 52">
            <a:hlinkClick r:id="rId27" action="ppaction://hlinksldjump"/>
          </p:cNvPr>
          <p:cNvSpPr/>
          <p:nvPr/>
        </p:nvSpPr>
        <p:spPr>
          <a:xfrm>
            <a:off x="7429500" y="5572125"/>
            <a:ext cx="1000125" cy="700088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500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6" name="Стрелка вправо 55">
            <a:hlinkClick r:id="rId28" action="ppaction://hlinksldjump"/>
          </p:cNvPr>
          <p:cNvSpPr/>
          <p:nvPr/>
        </p:nvSpPr>
        <p:spPr>
          <a:xfrm>
            <a:off x="8215313" y="214313"/>
            <a:ext cx="714375" cy="5715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1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2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3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4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6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7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8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9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1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2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3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4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6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7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8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9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916832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What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are the most popular sports in New Zealand?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50" y="476673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NEW ZEALAND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31752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31754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3794" name="Picture 2" descr="Представление сборных: НОВАЯ ЗЕЛАНДИЯ / Sport.ua представляет команды-участницы чемпионата мира / Футбол / www.sport.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3116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How many sonnets did Shakespeare write?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04664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BRITISH AND AMERICAN WRITERS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32776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32778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2770" name="Picture 2" descr="Ученые решили эксгумировать тело Шекспира - Наука и технологии - NewsUkra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73016"/>
            <a:ext cx="4788024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988840"/>
            <a:ext cx="8001056" cy="19389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What genre of literature did Scott use most often and successfully?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332656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BRITISH AND AMERICAN WRITERS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33800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33802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1746" name="Picture 2" descr="В Великобритании учреждена премия имени Вальтера Скотта, Искус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915055"/>
            <a:ext cx="4644008" cy="2942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988840"/>
            <a:ext cx="8001056" cy="19389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What is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the name of the first main hero of Christie’s novels?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404665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BRITISH AND AMERICAN WRITERS 600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34824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34826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22" name="Picture 2" descr="О приключениях Агаты Кристи будет снят фильм Стиль жизни The Kiev Ti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33056"/>
            <a:ext cx="4499991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928934"/>
            <a:ext cx="8001056" cy="230832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 PIG IN A POKE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5851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35853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47667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BRITISH AND AMERICAN WRITERS 800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4348" y="1988840"/>
            <a:ext cx="8001056" cy="255454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What is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the title of Mark Twain’s most popular book for children and when was </a:t>
            </a:r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it written?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9700" name="Picture 4" descr="Chapter 15 The Adventures of Tom Sawyer Mark Tw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843301"/>
            <a:ext cx="2411759" cy="3014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988840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What was Jack London’s real name?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50" y="332657"/>
            <a:ext cx="6748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BRITISH AND AMERICAN WRITERS 1000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36872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36874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8674" name="Picture 2" descr="Джек Лондон - Литература - Best Gothic Foru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29000"/>
            <a:ext cx="4716016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772816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What are the Christmas celebrations dedicated to?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50" y="260649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HOLIDAYS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37896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37898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7650" name="Picture 2" descr="Merry Christmas 2012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84984"/>
            <a:ext cx="4860031" cy="3573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916832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What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are the traditional symbols of Christmas?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50" y="260649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HOLIDAYS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38920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38922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6626" name="Picture 2" descr="Yulia Hurts doesn't hurts: Декабрь 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0988"/>
            <a:ext cx="4716016" cy="3537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988840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When is Thanksgiving Day celebrated?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50" y="332656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HOLIDAYS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39944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39946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5602" name="Picture 2" descr="Последние ответы: SpIk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429000"/>
            <a:ext cx="4932039" cy="342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772816"/>
            <a:ext cx="8001056" cy="19389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Why is Halloween a religious holiday among some Christians?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404664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HOLIDAYS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800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40968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40970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4578" name="Picture 2" descr="Halloween Spooky House Wallpaper Wallpap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17032"/>
            <a:ext cx="4860032" cy="3140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6" name="Группа 2"/>
          <p:cNvGrpSpPr>
            <a:grpSpLocks/>
          </p:cNvGrpSpPr>
          <p:nvPr/>
        </p:nvGrpSpPr>
        <p:grpSpPr bwMode="auto">
          <a:xfrm rot="19800000">
            <a:off x="76950" y="-243945"/>
            <a:ext cx="1340144" cy="1714500"/>
            <a:chOff x="2857488" y="642918"/>
            <a:chExt cx="3573715" cy="4572032"/>
          </a:xfrm>
        </p:grpSpPr>
        <p:grpSp>
          <p:nvGrpSpPr>
            <p:cNvPr id="5158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6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" name="Дуга 6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Дуга 7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Дуга 8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Дуга 9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 rot="16200000">
                <a:off x="4035112" y="448623"/>
                <a:ext cx="1138776" cy="3492499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71625" y="2286000"/>
            <a:ext cx="62150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ROUND 2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4" name="Прямоугольник 23">
            <a:hlinkClick r:id="" action="ppaction://hlinkshowjump?jump=nextslide"/>
          </p:cNvPr>
          <p:cNvSpPr/>
          <p:nvPr/>
        </p:nvSpPr>
        <p:spPr>
          <a:xfrm>
            <a:off x="714375" y="1143000"/>
            <a:ext cx="1428750" cy="1000125"/>
          </a:xfrm>
          <a:prstGeom prst="rect">
            <a:avLst/>
          </a:prstGeom>
          <a:solidFill>
            <a:schemeClr val="accent3">
              <a:lumMod val="60000"/>
              <a:lumOff val="40000"/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British and American Writers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Прямоугольник 24">
            <a:hlinkClick r:id="" action="ppaction://hlinkshowjump?jump=nextslide"/>
          </p:cNvPr>
          <p:cNvSpPr/>
          <p:nvPr/>
        </p:nvSpPr>
        <p:spPr>
          <a:xfrm>
            <a:off x="2286000" y="1143000"/>
            <a:ext cx="1428750" cy="1000125"/>
          </a:xfrm>
          <a:prstGeom prst="rect">
            <a:avLst/>
          </a:prstGeom>
          <a:solidFill>
            <a:schemeClr val="accent3">
              <a:lumMod val="60000"/>
              <a:lumOff val="40000"/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Holidays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" name="Прямоугольник 25">
            <a:hlinkClick r:id="" action="ppaction://hlinkshowjump?jump=nextslide"/>
          </p:cNvPr>
          <p:cNvSpPr/>
          <p:nvPr/>
        </p:nvSpPr>
        <p:spPr>
          <a:xfrm>
            <a:off x="3929063" y="1143000"/>
            <a:ext cx="1428750" cy="1000125"/>
          </a:xfrm>
          <a:prstGeom prst="rect">
            <a:avLst/>
          </a:prstGeom>
          <a:solidFill>
            <a:schemeClr val="accent3">
              <a:lumMod val="60000"/>
              <a:lumOff val="40000"/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Political System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Прямоугольник 26">
            <a:hlinkClick r:id="" action="ppaction://hlinkshowjump?jump=nextslide"/>
          </p:cNvPr>
          <p:cNvSpPr/>
          <p:nvPr/>
        </p:nvSpPr>
        <p:spPr>
          <a:xfrm>
            <a:off x="5572125" y="1143000"/>
            <a:ext cx="1428750" cy="1000125"/>
          </a:xfrm>
          <a:prstGeom prst="rect">
            <a:avLst/>
          </a:prstGeom>
          <a:solidFill>
            <a:schemeClr val="accent3">
              <a:lumMod val="60000"/>
              <a:lumOff val="40000"/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History of Great Britain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Прямоугольник 27">
            <a:hlinkClick r:id="" action="ppaction://hlinkshowjump?jump=nextslide"/>
          </p:cNvPr>
          <p:cNvSpPr/>
          <p:nvPr/>
        </p:nvSpPr>
        <p:spPr>
          <a:xfrm>
            <a:off x="7215188" y="1143000"/>
            <a:ext cx="1428750" cy="1000125"/>
          </a:xfrm>
          <a:prstGeom prst="rect">
            <a:avLst/>
          </a:prstGeom>
          <a:solidFill>
            <a:schemeClr val="accent3">
              <a:lumMod val="60000"/>
              <a:lumOff val="40000"/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Cinema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9" name="Прямоугольник 28">
            <a:hlinkClick r:id="rId3" action="ppaction://hlinksldjump"/>
          </p:cNvPr>
          <p:cNvSpPr/>
          <p:nvPr/>
        </p:nvSpPr>
        <p:spPr>
          <a:xfrm>
            <a:off x="928688" y="2357438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0" name="Прямоугольник 29">
            <a:hlinkClick r:id="rId4" action="ppaction://hlinksldjump"/>
          </p:cNvPr>
          <p:cNvSpPr/>
          <p:nvPr/>
        </p:nvSpPr>
        <p:spPr>
          <a:xfrm>
            <a:off x="928688" y="3214688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400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1" name="Прямоугольник 30">
            <a:hlinkClick r:id="rId5" action="ppaction://hlinksldjump"/>
          </p:cNvPr>
          <p:cNvSpPr/>
          <p:nvPr/>
        </p:nvSpPr>
        <p:spPr>
          <a:xfrm>
            <a:off x="928688" y="4000500"/>
            <a:ext cx="1000125" cy="700088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600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2" name="Прямоугольник 31">
            <a:hlinkClick r:id="rId6" action="ppaction://hlinksldjump"/>
          </p:cNvPr>
          <p:cNvSpPr/>
          <p:nvPr/>
        </p:nvSpPr>
        <p:spPr>
          <a:xfrm>
            <a:off x="928688" y="4786313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800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3" name="Прямоугольник 32">
            <a:hlinkClick r:id="rId7" action="ppaction://hlinksldjump"/>
          </p:cNvPr>
          <p:cNvSpPr/>
          <p:nvPr/>
        </p:nvSpPr>
        <p:spPr>
          <a:xfrm>
            <a:off x="928688" y="5572125"/>
            <a:ext cx="1000125" cy="700088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1000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4" name="Прямоугольник 33">
            <a:hlinkClick r:id="rId8" action="ppaction://hlinksldjump"/>
          </p:cNvPr>
          <p:cNvSpPr/>
          <p:nvPr/>
        </p:nvSpPr>
        <p:spPr>
          <a:xfrm>
            <a:off x="2500313" y="2357438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5" name="Прямоугольник 34">
            <a:hlinkClick r:id="rId9" action="ppaction://hlinksldjump"/>
          </p:cNvPr>
          <p:cNvSpPr/>
          <p:nvPr/>
        </p:nvSpPr>
        <p:spPr>
          <a:xfrm>
            <a:off x="2500313" y="3214688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400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6" name="Прямоугольник 35">
            <a:hlinkClick r:id="rId10" action="ppaction://hlinksldjump"/>
          </p:cNvPr>
          <p:cNvSpPr/>
          <p:nvPr/>
        </p:nvSpPr>
        <p:spPr>
          <a:xfrm>
            <a:off x="2500313" y="4000500"/>
            <a:ext cx="1000125" cy="700088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600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7" name="Прямоугольник 36">
            <a:hlinkClick r:id="rId11" action="ppaction://hlinksldjump"/>
          </p:cNvPr>
          <p:cNvSpPr/>
          <p:nvPr/>
        </p:nvSpPr>
        <p:spPr>
          <a:xfrm>
            <a:off x="2500313" y="4786313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800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8" name="Прямоугольник 37">
            <a:hlinkClick r:id="rId12" action="ppaction://hlinksldjump"/>
          </p:cNvPr>
          <p:cNvSpPr/>
          <p:nvPr/>
        </p:nvSpPr>
        <p:spPr>
          <a:xfrm>
            <a:off x="2500313" y="5572125"/>
            <a:ext cx="1000125" cy="700088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1000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9" name="Прямоугольник 38">
            <a:hlinkClick r:id="rId13" action="ppaction://hlinksldjump"/>
          </p:cNvPr>
          <p:cNvSpPr/>
          <p:nvPr/>
        </p:nvSpPr>
        <p:spPr>
          <a:xfrm>
            <a:off x="4143375" y="2357438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0" name="Прямоугольник 39">
            <a:hlinkClick r:id="rId14" action="ppaction://hlinksldjump"/>
          </p:cNvPr>
          <p:cNvSpPr/>
          <p:nvPr/>
        </p:nvSpPr>
        <p:spPr>
          <a:xfrm>
            <a:off x="4143375" y="3214688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400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1" name="Прямоугольник 40">
            <a:hlinkClick r:id="rId15" action="ppaction://hlinksldjump"/>
          </p:cNvPr>
          <p:cNvSpPr/>
          <p:nvPr/>
        </p:nvSpPr>
        <p:spPr>
          <a:xfrm>
            <a:off x="4143375" y="4000500"/>
            <a:ext cx="1000125" cy="700088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600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2" name="Прямоугольник 41">
            <a:hlinkClick r:id="rId16" action="ppaction://hlinksldjump"/>
          </p:cNvPr>
          <p:cNvSpPr/>
          <p:nvPr/>
        </p:nvSpPr>
        <p:spPr>
          <a:xfrm>
            <a:off x="4143375" y="4786313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800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3" name="Прямоугольник 42">
            <a:hlinkClick r:id="rId17" action="ppaction://hlinksldjump"/>
          </p:cNvPr>
          <p:cNvSpPr/>
          <p:nvPr/>
        </p:nvSpPr>
        <p:spPr>
          <a:xfrm>
            <a:off x="4143375" y="5572125"/>
            <a:ext cx="1000125" cy="700088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1000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4" name="Прямоугольник 43">
            <a:hlinkClick r:id="rId18" action="ppaction://hlinksldjump"/>
          </p:cNvPr>
          <p:cNvSpPr/>
          <p:nvPr/>
        </p:nvSpPr>
        <p:spPr>
          <a:xfrm>
            <a:off x="5857875" y="2357438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5" name="Прямоугольник 44">
            <a:hlinkClick r:id="rId19" action="ppaction://hlinksldjump"/>
          </p:cNvPr>
          <p:cNvSpPr/>
          <p:nvPr/>
        </p:nvSpPr>
        <p:spPr>
          <a:xfrm>
            <a:off x="5857875" y="3214688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400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6" name="Прямоугольник 45">
            <a:hlinkClick r:id="rId20" action="ppaction://hlinksldjump"/>
          </p:cNvPr>
          <p:cNvSpPr/>
          <p:nvPr/>
        </p:nvSpPr>
        <p:spPr>
          <a:xfrm>
            <a:off x="5857875" y="4000500"/>
            <a:ext cx="1000125" cy="700088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600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7" name="Прямоугольник 46">
            <a:hlinkClick r:id="rId21" action="ppaction://hlinksldjump"/>
          </p:cNvPr>
          <p:cNvSpPr/>
          <p:nvPr/>
        </p:nvSpPr>
        <p:spPr>
          <a:xfrm>
            <a:off x="5857875" y="4786313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800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8" name="Прямоугольник 47">
            <a:hlinkClick r:id="rId22" action="ppaction://hlinksldjump"/>
          </p:cNvPr>
          <p:cNvSpPr/>
          <p:nvPr/>
        </p:nvSpPr>
        <p:spPr>
          <a:xfrm>
            <a:off x="5857875" y="5572125"/>
            <a:ext cx="1000125" cy="700088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1000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9" name="Прямоугольник 48">
            <a:hlinkClick r:id="rId23" action="ppaction://hlinksldjump"/>
          </p:cNvPr>
          <p:cNvSpPr/>
          <p:nvPr/>
        </p:nvSpPr>
        <p:spPr>
          <a:xfrm>
            <a:off x="7429500" y="2357438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0" name="Прямоугольник 49">
            <a:hlinkClick r:id="rId24" action="ppaction://hlinksldjump"/>
          </p:cNvPr>
          <p:cNvSpPr/>
          <p:nvPr/>
        </p:nvSpPr>
        <p:spPr>
          <a:xfrm>
            <a:off x="7429500" y="3214688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400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1" name="Прямоугольник 50">
            <a:hlinkClick r:id="rId25" action="ppaction://hlinksldjump"/>
          </p:cNvPr>
          <p:cNvSpPr/>
          <p:nvPr/>
        </p:nvSpPr>
        <p:spPr>
          <a:xfrm>
            <a:off x="7429500" y="4000500"/>
            <a:ext cx="1000125" cy="700088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600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2" name="Прямоугольник 51">
            <a:hlinkClick r:id="rId26" action="ppaction://hlinksldjump"/>
          </p:cNvPr>
          <p:cNvSpPr/>
          <p:nvPr/>
        </p:nvSpPr>
        <p:spPr>
          <a:xfrm>
            <a:off x="7429500" y="4786313"/>
            <a:ext cx="1000125" cy="70008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800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3" name="Прямоугольник 52">
            <a:hlinkClick r:id="rId27" action="ppaction://hlinksldjump"/>
          </p:cNvPr>
          <p:cNvSpPr/>
          <p:nvPr/>
        </p:nvSpPr>
        <p:spPr>
          <a:xfrm>
            <a:off x="7429500" y="5572125"/>
            <a:ext cx="1000125" cy="700088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1000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4" name="Стрелка вправо 53">
            <a:hlinkClick r:id="rId28" action="ppaction://hlinksldjump"/>
          </p:cNvPr>
          <p:cNvSpPr/>
          <p:nvPr/>
        </p:nvSpPr>
        <p:spPr>
          <a:xfrm>
            <a:off x="8215313" y="214313"/>
            <a:ext cx="714375" cy="5715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5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844824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Who wrote the Declaration of Independence?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332656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HOLIDAYS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41992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41994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3554" name="Picture 2" descr="Стена ВКонтак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486003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916832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Who is the head of state in Great Britain?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428604"/>
            <a:ext cx="58578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POLITICAL SYSTEM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43016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43018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530" name="Picture 2" descr="Сотрудников британского парламента учат спасаться от террорис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56992"/>
            <a:ext cx="4788023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700808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Who is the present monarch in Great Britain?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404664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POLITICAL SYSTEM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44040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44042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1506" name="Picture 2" descr="The Royal Family Tree Pic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12976"/>
            <a:ext cx="4932040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44824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Who is the present Prime Minister of Great Britain?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404664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POLITICAL SYSTEM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45064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45066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482" name="Picture 2" descr="Кэмерон обеспокоен сообщениями о пытках британцев в ОАЭ - Рамблер-Нов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84984"/>
            <a:ext cx="5004048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988840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The real governing body of Great Britain is … 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332656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POLITICAL SYSTEM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800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46088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46090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9458" name="Picture 2" descr="Здание Парламента в Лондоне обои, фото,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3664" y="3501008"/>
            <a:ext cx="4910336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844824"/>
            <a:ext cx="8001056" cy="255454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 political party which hasn’t ever been established in Great Britain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476672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POLITICAL SYSTEM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47112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47114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434" name="Picture 2" descr="Фото :: Лондон :: Здание Парламента Великобритании, Вестминст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387609"/>
            <a:ext cx="3707904" cy="2470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44824"/>
            <a:ext cx="8001056" cy="19389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In what century did the Romans come to Great Britain?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500042"/>
            <a:ext cx="58578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HISTORY OF GREAT BRITAIN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48136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48138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AUCTOIN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410" name="Picture 2" descr="Вторжение римлян на чужую территорию (Двуглавый Орел России) / Стихи.ру - национальный сервер современной поэз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817619"/>
            <a:ext cx="4788024" cy="3040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700808"/>
            <a:ext cx="8001056" cy="19389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From what countries did Anglo-Saxons come to Britain?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260648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HISTORY OF GREAT BRITAIN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49160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49162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6386" name="Picture 2" descr="terek777: АНГЛОСАКСЫ, или Один из вариантов фашиз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45024"/>
            <a:ext cx="4788024" cy="321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916832"/>
            <a:ext cx="8001056" cy="19389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From what century did Vikings begin to raid Britain?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50" y="404665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HISTORY OF GREAT BRITAIN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50184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50186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2" name="Picture 2" descr="Стена ВКонтак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861048"/>
            <a:ext cx="4716016" cy="299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628800"/>
            <a:ext cx="8001056" cy="19389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Who dissolved the Parliament and became the Lord Protector of England?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332656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HISTORY OF GREAT BRITAIN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800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51208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51210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38" name="Picture 2" descr="Top 10 Highly Misunderstood People in World History TopYa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32567"/>
            <a:ext cx="4644009" cy="3325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5" name="Группа 2"/>
          <p:cNvGrpSpPr>
            <a:grpSpLocks/>
          </p:cNvGrpSpPr>
          <p:nvPr/>
        </p:nvGrpSpPr>
        <p:grpSpPr bwMode="auto">
          <a:xfrm rot="19800000">
            <a:off x="76950" y="-243945"/>
            <a:ext cx="1340144" cy="1714500"/>
            <a:chOff x="2857488" y="642918"/>
            <a:chExt cx="3573715" cy="4572032"/>
          </a:xfrm>
        </p:grpSpPr>
        <p:grpSp>
          <p:nvGrpSpPr>
            <p:cNvPr id="6157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6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" name="Дуга 6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Дуга 7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Дуга 8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Дуга 9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 rot="16200000">
                <a:off x="4035112" y="448623"/>
                <a:ext cx="1138776" cy="3492499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571625" y="2286000"/>
            <a:ext cx="62150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ROUND 3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4" name="Прямоугольник 23">
            <a:hlinkClick r:id="rId3" action="ppaction://hlinksldjump"/>
          </p:cNvPr>
          <p:cNvSpPr/>
          <p:nvPr/>
        </p:nvSpPr>
        <p:spPr>
          <a:xfrm>
            <a:off x="714375" y="3000375"/>
            <a:ext cx="1428750" cy="1000125"/>
          </a:xfrm>
          <a:prstGeom prst="rect">
            <a:avLst/>
          </a:prstGeom>
          <a:solidFill>
            <a:schemeClr val="accent3">
              <a:lumMod val="60000"/>
              <a:lumOff val="40000"/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5" name="Прямоугольник 24">
            <a:hlinkClick r:id="rId4" action="ppaction://hlinksldjump"/>
          </p:cNvPr>
          <p:cNvSpPr/>
          <p:nvPr/>
        </p:nvSpPr>
        <p:spPr>
          <a:xfrm>
            <a:off x="2286000" y="3000375"/>
            <a:ext cx="1428750" cy="1000125"/>
          </a:xfrm>
          <a:prstGeom prst="rect">
            <a:avLst/>
          </a:prstGeom>
          <a:solidFill>
            <a:schemeClr val="accent3">
              <a:lumMod val="60000"/>
              <a:lumOff val="40000"/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>
            <a:hlinkClick r:id="rId5" action="ppaction://hlinksldjump"/>
          </p:cNvPr>
          <p:cNvSpPr/>
          <p:nvPr/>
        </p:nvSpPr>
        <p:spPr>
          <a:xfrm>
            <a:off x="3929063" y="3000375"/>
            <a:ext cx="1428750" cy="1000125"/>
          </a:xfrm>
          <a:prstGeom prst="rect">
            <a:avLst/>
          </a:prstGeom>
          <a:solidFill>
            <a:schemeClr val="accent3">
              <a:lumMod val="60000"/>
              <a:lumOff val="40000"/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>
            <a:hlinkClick r:id="rId6" action="ppaction://hlinksldjump"/>
          </p:cNvPr>
          <p:cNvSpPr/>
          <p:nvPr/>
        </p:nvSpPr>
        <p:spPr>
          <a:xfrm>
            <a:off x="5572125" y="3000375"/>
            <a:ext cx="1428750" cy="1000125"/>
          </a:xfrm>
          <a:prstGeom prst="rect">
            <a:avLst/>
          </a:prstGeom>
          <a:solidFill>
            <a:schemeClr val="accent3">
              <a:lumMod val="60000"/>
              <a:lumOff val="40000"/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1200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>
            <a:hlinkClick r:id="rId7" action="ppaction://hlinksldjump"/>
          </p:cNvPr>
          <p:cNvSpPr/>
          <p:nvPr/>
        </p:nvSpPr>
        <p:spPr>
          <a:xfrm>
            <a:off x="7215188" y="3000375"/>
            <a:ext cx="1428750" cy="1000125"/>
          </a:xfrm>
          <a:prstGeom prst="rect">
            <a:avLst/>
          </a:prstGeom>
          <a:solidFill>
            <a:schemeClr val="accent3">
              <a:lumMod val="60000"/>
              <a:lumOff val="40000"/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1500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Прямоугольник 55">
            <a:hlinkClick r:id="rId8" action="ppaction://hlinksldjump"/>
          </p:cNvPr>
          <p:cNvSpPr/>
          <p:nvPr/>
        </p:nvSpPr>
        <p:spPr>
          <a:xfrm>
            <a:off x="6357938" y="5715000"/>
            <a:ext cx="2428875" cy="857250"/>
          </a:xfrm>
          <a:prstGeom prst="rect">
            <a:avLst/>
          </a:prstGeom>
          <a:solidFill>
            <a:schemeClr val="accent3">
              <a:lumMod val="75000"/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The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end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24" grpId="0" animBg="1"/>
      <p:bldP spid="25" grpId="0" animBg="1"/>
      <p:bldP spid="26" grpId="0" animBg="1"/>
      <p:bldP spid="27" grpId="0" animBg="1"/>
      <p:bldP spid="28" grpId="0" animBg="1"/>
      <p:bldP spid="5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988840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At first the House of Lords consisted only of … 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428604"/>
            <a:ext cx="58578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HISTORY OF GREAT BRITAIN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52232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52234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314" name="Picture 2" descr="English Portfolio. Maria I.: The British Parlia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01008"/>
            <a:ext cx="4716016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844824"/>
            <a:ext cx="8001056" cy="255454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He was an American artist and film producer, who was famous for his animated cartoons.</a:t>
            </a:r>
            <a:endParaRPr lang="ru-RU" sz="4000" b="1" u="sng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404664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CINEMA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53256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53258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0" name="Picture 2" descr="Первый нашел друга за океан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365104"/>
            <a:ext cx="3779912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916832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What American actor is known as “Terminator”? </a:t>
            </a:r>
            <a:endParaRPr lang="ru-RU" sz="4000" b="1" u="sng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50" y="404665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CINEMA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54280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54282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266" name="Picture 2" descr="Moon Bloodgood Terminator Salvation Deleted Scene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56992"/>
            <a:ext cx="4716016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700808"/>
            <a:ext cx="8001056" cy="255454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This American actor was born on the 6</a:t>
            </a:r>
            <a:r>
              <a:rPr lang="en-US" sz="40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of April in 1889. He made his film “Making a Living” in 1914.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50" y="332657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CINEMA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55304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55306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2" name="Picture 2" descr="Quote About Life What You Get Living Give - JoBSPapa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814" y="4293096"/>
            <a:ext cx="4741186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628801"/>
            <a:ext cx="7891240" cy="440120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He is regarded as the most successful director in Hollywood today. He is well-known for his imaginative movie making. He helped to create a new generation of filmmakers.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50" y="332657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CINEMA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800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56328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56330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218" name="Picture 2" descr="отправляемся в виртуальное путешествие- Голливуд, США. - gtxtytu- я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0"/>
            <a:ext cx="3131840" cy="1695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55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57357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000250" y="404665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CINEMA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5786" y="1700808"/>
            <a:ext cx="8001056" cy="378565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She is an American singer and actress. Her participation in the musical “Funny Girl” in 1964 made her a major star.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 descr="Фильмы с участием Zach Galifianakis скачать бесплатно torrent и dc magnet без регистр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716063"/>
            <a:ext cx="1475656" cy="2141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060848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In what state is Hollywood situated?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50" y="476673"/>
            <a:ext cx="5857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PLACES TO VISIT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300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58376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58378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0" name="Picture 2" descr="Hollywood Bl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4860031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844824"/>
            <a:ext cx="8001056" cy="31700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What building is the central point of Washington from which the city’s streets </a:t>
            </a:r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are </a:t>
            </a:r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numbered?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50" y="404664"/>
            <a:ext cx="5857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PLACES TO VISIT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600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59400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59402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 descr="Aerial View Washington DC, United States America's wallpap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904808"/>
            <a:ext cx="3059831" cy="195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000240"/>
            <a:ext cx="8001056" cy="19389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What building is considered to be the centre of London?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428604"/>
            <a:ext cx="585787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PLACES TO VISIT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900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60424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60426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City London - Лондон - Картинки по английскому язык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89885"/>
            <a:ext cx="4572000" cy="2968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772816"/>
            <a:ext cx="8001056" cy="255454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This beautiful theater opened in 1973. It was designed by John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Utzon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to look like nesting shells.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428604"/>
            <a:ext cx="585787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PLACES TO VISIT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1200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61448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61450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100" name="Picture 4" descr="Сидней признан лучшим туристическим местом в мире - Австралия - TURIZM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7871" y="4293096"/>
            <a:ext cx="3206129" cy="2564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420888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What is the capital of the UK?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476672"/>
            <a:ext cx="5990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UNITED KINGDOM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7174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7176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Back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8370" name="Picture 2" descr="Icon with flag of uk isolated Stock 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2848" y="3092512"/>
            <a:ext cx="2711152" cy="376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988840"/>
            <a:ext cx="8001056" cy="19389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This sculpture honors four American presidents. Name them. 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428604"/>
            <a:ext cx="5857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PLACES TO VISIT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1500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62472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62474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6" name="Picture 4" descr="General knowledge &amp; Current affairs News. Face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33056"/>
            <a:ext cx="3923929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2875" y="3143250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endParaRPr lang="ru-RU" sz="4800" b="1" spc="50" dirty="0">
              <a:ln w="11430"/>
              <a:solidFill>
                <a:schemeClr val="tx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285728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THANK </a:t>
            </a:r>
            <a:r>
              <a:rPr lang="en-US" sz="4800" b="1" spc="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YOU</a:t>
            </a:r>
            <a:r>
              <a:rPr lang="en-US" sz="4800" b="1" spc="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4800" b="1" spc="50" dirty="0">
              <a:ln w="11430"/>
              <a:solidFill>
                <a:schemeClr val="tx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143000" y="5287963"/>
            <a:ext cx="75009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GOODBYE</a:t>
            </a:r>
            <a:r>
              <a:rPr lang="ru-RU" sz="4800" b="1" spc="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4800" b="1" spc="50" dirty="0">
              <a:ln w="11430"/>
              <a:solidFill>
                <a:schemeClr val="tx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BB73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BB73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  <p:bldP spid="20" grpId="0" build="allAtOnce"/>
      <p:bldP spid="2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дзаголовок 23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399575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endParaRPr lang="en-US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/>
              <a:t>1. </a:t>
            </a:r>
            <a:r>
              <a:rPr lang="ru-RU" sz="2000" dirty="0" err="1" smtClean="0"/>
              <a:t>Голицынский</a:t>
            </a:r>
            <a:r>
              <a:rPr lang="ru-RU" sz="2000" dirty="0" smtClean="0"/>
              <a:t> </a:t>
            </a:r>
            <a:r>
              <a:rPr lang="ru-RU" sz="2000" dirty="0" smtClean="0"/>
              <a:t>Ю.Б. Великобритания. Пособие по страноведению для старших классов гимназий и школ с углубленным изучением английского языка. – Санкт-Петербург, КАРО, 2003.</a:t>
            </a:r>
          </a:p>
          <a:p>
            <a:pPr lvl="0" algn="just"/>
            <a:r>
              <a:rPr lang="ru-RU" sz="2000" dirty="0" smtClean="0"/>
              <a:t>2. </a:t>
            </a:r>
            <a:r>
              <a:rPr lang="ru-RU" sz="2000" dirty="0" err="1" smtClean="0"/>
              <a:t>Голицынский</a:t>
            </a:r>
            <a:r>
              <a:rPr lang="ru-RU" sz="2000" dirty="0" smtClean="0"/>
              <a:t> </a:t>
            </a:r>
            <a:r>
              <a:rPr lang="ru-RU" sz="2000" dirty="0" smtClean="0"/>
              <a:t>Ю.Б.Соединенные Штаты Америки. Пособие по страноведению для старших классов гимназий и школ с углубленным изучением английского языка. – Санкт-Петербург, КАРО, 2004.</a:t>
            </a:r>
          </a:p>
          <a:p>
            <a:pPr lvl="0" algn="just"/>
            <a:r>
              <a:rPr lang="ru-RU" sz="2000" dirty="0" smtClean="0"/>
              <a:t>3. Рыбкина </a:t>
            </a:r>
            <a:r>
              <a:rPr lang="ru-RU" sz="2000" dirty="0" smtClean="0"/>
              <a:t>Е.А. Новая Зеландия. Пособие по страноведению для старших классов гимназий и школ с углубленным изучением английского языка. – Санкт-Петербург, КАРО, 2001.</a:t>
            </a:r>
          </a:p>
          <a:p>
            <a:pPr lvl="0" algn="just"/>
            <a:r>
              <a:rPr lang="ru-RU" sz="2000" dirty="0" smtClean="0"/>
              <a:t>4. </a:t>
            </a:r>
            <a:r>
              <a:rPr lang="en-US" sz="2000" dirty="0" smtClean="0"/>
              <a:t>World </a:t>
            </a:r>
            <a:r>
              <a:rPr lang="en-US" sz="2000" dirty="0" smtClean="0"/>
              <a:t>Landmarks. Level Reader 3. Creative Edge, LLC, 2010.</a:t>
            </a:r>
            <a:endParaRPr lang="ru-RU" sz="2000" dirty="0" smtClean="0"/>
          </a:p>
          <a:p>
            <a:pPr algn="l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285729"/>
            <a:ext cx="378618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5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26" name="Группа 16"/>
            <p:cNvGrpSpPr>
              <a:grpSpLocks/>
            </p:cNvGrpSpPr>
            <p:nvPr/>
          </p:nvGrpSpPr>
          <p:grpSpPr bwMode="auto">
            <a:xfrm>
              <a:off x="2852218" y="1623668"/>
              <a:ext cx="3575399" cy="3589467"/>
              <a:chOff x="2852218" y="1625484"/>
              <a:chExt cx="3575399" cy="3589467"/>
            </a:xfrm>
          </p:grpSpPr>
          <p:sp>
            <p:nvSpPr>
              <p:cNvPr id="28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" name="Дуга 28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" name="Дуга 29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" name="Дуга 30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" name="Дуга 31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" name="Дуга 32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Дуга 33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" name="Дуга 34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Дуга 35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7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ctrTitle"/>
          </p:nvPr>
        </p:nvSpPr>
        <p:spPr>
          <a:xfrm>
            <a:off x="1979712" y="260648"/>
            <a:ext cx="6671918" cy="12241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</a:rPr>
              <a:t>Список использованной литературы </a:t>
            </a:r>
            <a:endParaRPr lang="ru-RU" sz="3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BB73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988840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What river does London stand on?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3188" y="404664"/>
            <a:ext cx="459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UNITED KINGDOM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200</a:t>
            </a:r>
          </a:p>
        </p:txBody>
      </p:sp>
      <p:grpSp>
        <p:nvGrpSpPr>
          <p:cNvPr id="8198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8200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7346" name="Picture 2" descr="Темз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2"/>
            <a:ext cx="4788024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643050"/>
            <a:ext cx="8001056" cy="255454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What ocean is Great Britain washed by in the Northwest, North and Southwest?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357166"/>
            <a:ext cx="4702175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UNITED KINGDOM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9224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9226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6322" name="Picture 2" descr="Великобритания - векторный клипарт 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199" y="3462227"/>
            <a:ext cx="2771801" cy="3395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916832"/>
            <a:ext cx="800105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8000">
                <a:schemeClr val="accent3">
                  <a:lumMod val="40000"/>
                  <a:lumOff val="60000"/>
                  <a:alpha val="80000"/>
                </a:schemeClr>
              </a:gs>
              <a:gs pos="73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What weather is the most common in the UK?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3188" y="260648"/>
            <a:ext cx="4702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UNITED KINGDOM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400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10248" name="Группа 5"/>
          <p:cNvGrpSpPr>
            <a:grpSpLocks/>
          </p:cNvGrpSpPr>
          <p:nvPr/>
        </p:nvGrpSpPr>
        <p:grpSpPr bwMode="auto">
          <a:xfrm rot="19800000">
            <a:off x="219825" y="-243945"/>
            <a:ext cx="1340144" cy="1714500"/>
            <a:chOff x="2857488" y="642918"/>
            <a:chExt cx="3573715" cy="4572032"/>
          </a:xfrm>
        </p:grpSpPr>
        <p:grpSp>
          <p:nvGrpSpPr>
            <p:cNvPr id="10250" name="Группа 16"/>
            <p:cNvGrpSpPr>
              <a:grpSpLocks/>
            </p:cNvGrpSpPr>
            <p:nvPr/>
          </p:nvGrpSpPr>
          <p:grpSpPr bwMode="auto">
            <a:xfrm>
              <a:off x="2857488" y="1641235"/>
              <a:ext cx="3573715" cy="3573715"/>
              <a:chOff x="2857488" y="1643051"/>
              <a:chExt cx="3573715" cy="3573715"/>
            </a:xfrm>
          </p:grpSpPr>
          <p:sp>
            <p:nvSpPr>
              <p:cNvPr id="10" name="Овал 4"/>
              <p:cNvSpPr/>
              <p:nvPr/>
            </p:nvSpPr>
            <p:spPr>
              <a:xfrm>
                <a:off x="2857488" y="1714489"/>
                <a:ext cx="3500462" cy="3500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48000">
                    <a:schemeClr val="accent3">
                      <a:lumMod val="75000"/>
                      <a:alpha val="90000"/>
                    </a:schemeClr>
                  </a:gs>
                  <a:gs pos="73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627444" y="1689824"/>
                <a:ext cx="1799167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95865" y="1691115"/>
                <a:ext cx="1642532" cy="3496757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4284339" y="1839066"/>
                <a:ext cx="1926164" cy="3208889"/>
              </a:xfrm>
              <a:prstGeom prst="arc">
                <a:avLst>
                  <a:gd name="adj1" fmla="val 7099357"/>
                  <a:gd name="adj2" fmla="val 1508413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2995738" y="1905972"/>
                <a:ext cx="1786466" cy="3217355"/>
              </a:xfrm>
              <a:prstGeom prst="arc">
                <a:avLst>
                  <a:gd name="adj1" fmla="val 7099357"/>
                  <a:gd name="adj2" fmla="val 154017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6200000">
                <a:off x="3530439" y="1937235"/>
                <a:ext cx="2154780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6200000">
                <a:off x="3707696" y="2409862"/>
                <a:ext cx="1938880" cy="3500963"/>
              </a:xfrm>
              <a:prstGeom prst="arc">
                <a:avLst>
                  <a:gd name="adj1" fmla="val 9161105"/>
                  <a:gd name="adj2" fmla="val 1345519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6200000">
                <a:off x="4031196" y="1438116"/>
                <a:ext cx="1143008" cy="3500963"/>
              </a:xfrm>
              <a:prstGeom prst="arc">
                <a:avLst>
                  <a:gd name="adj1" fmla="val 5502553"/>
                  <a:gd name="adj2" fmla="val 1617091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6200000">
                <a:off x="4035115" y="448624"/>
                <a:ext cx="1138776" cy="3492496"/>
              </a:xfrm>
              <a:prstGeom prst="arc">
                <a:avLst>
                  <a:gd name="adj1" fmla="val 6055329"/>
                  <a:gd name="adj2" fmla="val 15507949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уга 4"/>
            <p:cNvSpPr/>
            <p:nvPr/>
          </p:nvSpPr>
          <p:spPr>
            <a:xfrm rot="16200000">
              <a:off x="3993875" y="-449232"/>
              <a:ext cx="1358911" cy="3496734"/>
            </a:xfrm>
            <a:prstGeom prst="arc">
              <a:avLst>
                <a:gd name="adj1" fmla="val 7818595"/>
                <a:gd name="adj2" fmla="val 142782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 flipH="1">
            <a:off x="642938" y="5643563"/>
            <a:ext cx="1143000" cy="9286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Back</a:t>
            </a:r>
            <a:endParaRPr lang="ru-RU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 rot="19800000">
            <a:off x="-719715" y="574025"/>
            <a:ext cx="3429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AUCTION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5298" name="Picture 2" descr="http://im1-tub-ru.yandex.net/i?id=cf413e04b3c7bcdb250021ce326bf1f6-5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17032"/>
            <a:ext cx="4644008" cy="3140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975</TotalTime>
  <Words>1213</Words>
  <Application>Microsoft Office PowerPoint</Application>
  <PresentationFormat>Экран (4:3)</PresentationFormat>
  <Paragraphs>367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Список использованной литературы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Дом</cp:lastModifiedBy>
  <cp:revision>233</cp:revision>
  <dcterms:created xsi:type="dcterms:W3CDTF">2008-11-18T12:33:58Z</dcterms:created>
  <dcterms:modified xsi:type="dcterms:W3CDTF">2015-01-26T07:52:01Z</dcterms:modified>
</cp:coreProperties>
</file>