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20"/>
  </p:notesMasterIdLst>
  <p:handoutMasterIdLst>
    <p:handoutMasterId r:id="rId21"/>
  </p:handoutMasterIdLst>
  <p:sldIdLst>
    <p:sldId id="353" r:id="rId2"/>
    <p:sldId id="347" r:id="rId3"/>
    <p:sldId id="354" r:id="rId4"/>
    <p:sldId id="362" r:id="rId5"/>
    <p:sldId id="363" r:id="rId6"/>
    <p:sldId id="364" r:id="rId7"/>
    <p:sldId id="349" r:id="rId8"/>
    <p:sldId id="351" r:id="rId9"/>
    <p:sldId id="358" r:id="rId10"/>
    <p:sldId id="360" r:id="rId11"/>
    <p:sldId id="352" r:id="rId12"/>
    <p:sldId id="350" r:id="rId13"/>
    <p:sldId id="361" r:id="rId14"/>
    <p:sldId id="355" r:id="rId15"/>
    <p:sldId id="356" r:id="rId16"/>
    <p:sldId id="357" r:id="rId17"/>
    <p:sldId id="359" r:id="rId18"/>
    <p:sldId id="36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A50021"/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61" autoAdjust="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D162DE-432D-4AD8-ADFA-F94EACB2C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061F8C1-E5AF-4B37-B205-B37F4444D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F9A042-5152-4AB9-AA12-AE4E4912A0E6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723893-6B61-4451-99CF-480D7BB1D54B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42593-02CC-4E1A-B35F-B5D250526A57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693E47-BFCA-4769-B33F-7F1C6888B74C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BC38C-7F11-4867-95F1-47020A04E863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E74457-E1DE-49AD-8B23-94E03609865C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>
              <a:gd name="T0" fmla="*/ 719379 w 2409"/>
              <a:gd name="T1" fmla="*/ 2344207 h 4865"/>
              <a:gd name="T2" fmla="*/ 918334 w 2409"/>
              <a:gd name="T3" fmla="*/ 2296024 h 4865"/>
              <a:gd name="T4" fmla="*/ 834563 w 2409"/>
              <a:gd name="T5" fmla="*/ 3103613 h 4865"/>
              <a:gd name="T6" fmla="*/ 1128807 w 2409"/>
              <a:gd name="T7" fmla="*/ 3169603 h 4865"/>
              <a:gd name="T8" fmla="*/ 655504 w 2409"/>
              <a:gd name="T9" fmla="*/ 2217465 h 4865"/>
              <a:gd name="T10" fmla="*/ 784301 w 2409"/>
              <a:gd name="T11" fmla="*/ 2243651 h 4865"/>
              <a:gd name="T12" fmla="*/ 605242 w 2409"/>
              <a:gd name="T13" fmla="*/ 2149380 h 4865"/>
              <a:gd name="T14" fmla="*/ 1953946 w 2409"/>
              <a:gd name="T15" fmla="*/ 258722 h 4865"/>
              <a:gd name="T16" fmla="*/ 1457606 w 2409"/>
              <a:gd name="T17" fmla="*/ 1086212 h 4865"/>
              <a:gd name="T18" fmla="*/ 2100544 w 2409"/>
              <a:gd name="T19" fmla="*/ 687131 h 4865"/>
              <a:gd name="T20" fmla="*/ 1674362 w 2409"/>
              <a:gd name="T21" fmla="*/ 951090 h 4865"/>
              <a:gd name="T22" fmla="*/ 1605251 w 2409"/>
              <a:gd name="T23" fmla="*/ 1108209 h 4865"/>
              <a:gd name="T24" fmla="*/ 2344526 w 2409"/>
              <a:gd name="T25" fmla="*/ 610667 h 4865"/>
              <a:gd name="T26" fmla="*/ 1950805 w 2409"/>
              <a:gd name="T27" fmla="*/ 1157439 h 4865"/>
              <a:gd name="T28" fmla="*/ 2276462 w 2409"/>
              <a:gd name="T29" fmla="*/ 1697927 h 4865"/>
              <a:gd name="T30" fmla="*/ 1885882 w 2409"/>
              <a:gd name="T31" fmla="*/ 1609940 h 4865"/>
              <a:gd name="T32" fmla="*/ 1387448 w 2409"/>
              <a:gd name="T33" fmla="*/ 1362741 h 4865"/>
              <a:gd name="T34" fmla="*/ 1478549 w 2409"/>
              <a:gd name="T35" fmla="*/ 1922082 h 4865"/>
              <a:gd name="T36" fmla="*/ 1270170 w 2409"/>
              <a:gd name="T37" fmla="*/ 2068726 h 4865"/>
              <a:gd name="T38" fmla="*/ 1145561 w 2409"/>
              <a:gd name="T39" fmla="*/ 4201347 h 4865"/>
              <a:gd name="T40" fmla="*/ 1768604 w 2409"/>
              <a:gd name="T41" fmla="*/ 3418897 h 4865"/>
              <a:gd name="T42" fmla="*/ 2517302 w 2409"/>
              <a:gd name="T43" fmla="*/ 3478602 h 4865"/>
              <a:gd name="T44" fmla="*/ 1335092 w 2409"/>
              <a:gd name="T45" fmla="*/ 4044229 h 4865"/>
              <a:gd name="T46" fmla="*/ 1201059 w 2409"/>
              <a:gd name="T47" fmla="*/ 5095875 h 4865"/>
              <a:gd name="T48" fmla="*/ 1094252 w 2409"/>
              <a:gd name="T49" fmla="*/ 3781317 h 4865"/>
              <a:gd name="T50" fmla="*/ 773830 w 2409"/>
              <a:gd name="T51" fmla="*/ 3999188 h 4865"/>
              <a:gd name="T52" fmla="*/ 896344 w 2409"/>
              <a:gd name="T53" fmla="*/ 5059214 h 4865"/>
              <a:gd name="T54" fmla="*/ 668069 w 2409"/>
              <a:gd name="T55" fmla="*/ 4178303 h 4865"/>
              <a:gd name="T56" fmla="*/ 100525 w 2409"/>
              <a:gd name="T57" fmla="*/ 3956243 h 4865"/>
              <a:gd name="T58" fmla="*/ 197908 w 2409"/>
              <a:gd name="T59" fmla="*/ 3863019 h 4865"/>
              <a:gd name="T60" fmla="*/ 547649 w 2409"/>
              <a:gd name="T61" fmla="*/ 3742561 h 4865"/>
              <a:gd name="T62" fmla="*/ 543461 w 2409"/>
              <a:gd name="T63" fmla="*/ 3491172 h 4865"/>
              <a:gd name="T64" fmla="*/ 570686 w 2409"/>
              <a:gd name="T65" fmla="*/ 3728945 h 4865"/>
              <a:gd name="T66" fmla="*/ 745557 w 2409"/>
              <a:gd name="T67" fmla="*/ 3558209 h 4865"/>
              <a:gd name="T68" fmla="*/ 654457 w 2409"/>
              <a:gd name="T69" fmla="*/ 3083711 h 4865"/>
              <a:gd name="T70" fmla="*/ 620949 w 2409"/>
              <a:gd name="T71" fmla="*/ 2452095 h 4865"/>
              <a:gd name="T72" fmla="*/ 163352 w 2409"/>
              <a:gd name="T73" fmla="*/ 2552651 h 4865"/>
              <a:gd name="T74" fmla="*/ 113090 w 2409"/>
              <a:gd name="T75" fmla="*/ 2397628 h 4865"/>
              <a:gd name="T76" fmla="*/ 472256 w 2409"/>
              <a:gd name="T77" fmla="*/ 2399722 h 4865"/>
              <a:gd name="T78" fmla="*/ 114137 w 2409"/>
              <a:gd name="T79" fmla="*/ 2111672 h 4865"/>
              <a:gd name="T80" fmla="*/ 220945 w 2409"/>
              <a:gd name="T81" fmla="*/ 2068726 h 4865"/>
              <a:gd name="T82" fmla="*/ 297385 w 2409"/>
              <a:gd name="T83" fmla="*/ 1934652 h 4865"/>
              <a:gd name="T84" fmla="*/ 567545 w 2409"/>
              <a:gd name="T85" fmla="*/ 2171377 h 4865"/>
              <a:gd name="T86" fmla="*/ 267018 w 2409"/>
              <a:gd name="T87" fmla="*/ 1847713 h 4865"/>
              <a:gd name="T88" fmla="*/ 426182 w 2409"/>
              <a:gd name="T89" fmla="*/ 1852950 h 4865"/>
              <a:gd name="T90" fmla="*/ 565451 w 2409"/>
              <a:gd name="T91" fmla="*/ 1895896 h 4865"/>
              <a:gd name="T92" fmla="*/ 592676 w 2409"/>
              <a:gd name="T93" fmla="*/ 1654981 h 4865"/>
              <a:gd name="T94" fmla="*/ 680635 w 2409"/>
              <a:gd name="T95" fmla="*/ 1829906 h 4865"/>
              <a:gd name="T96" fmla="*/ 865977 w 2409"/>
              <a:gd name="T97" fmla="*/ 2303356 h 4865"/>
              <a:gd name="T98" fmla="*/ 869119 w 2409"/>
              <a:gd name="T99" fmla="*/ 1863425 h 4865"/>
              <a:gd name="T100" fmla="*/ 967549 w 2409"/>
              <a:gd name="T101" fmla="*/ 1726208 h 4865"/>
              <a:gd name="T102" fmla="*/ 958125 w 2409"/>
              <a:gd name="T103" fmla="*/ 2111672 h 4865"/>
              <a:gd name="T104" fmla="*/ 1360223 w 2409"/>
              <a:gd name="T105" fmla="*/ 1322937 h 4865"/>
              <a:gd name="T106" fmla="*/ 1015717 w 2409"/>
              <a:gd name="T107" fmla="*/ 1010795 h 4865"/>
              <a:gd name="T108" fmla="*/ 325658 w 2409"/>
              <a:gd name="T109" fmla="*/ 687131 h 4865"/>
              <a:gd name="T110" fmla="*/ 808385 w 2409"/>
              <a:gd name="T111" fmla="*/ 690274 h 4865"/>
              <a:gd name="T112" fmla="*/ 1207342 w 2409"/>
              <a:gd name="T113" fmla="*/ 912334 h 4865"/>
              <a:gd name="T114" fmla="*/ 657598 w 2409"/>
              <a:gd name="T115" fmla="*/ 328901 h 4865"/>
              <a:gd name="T116" fmla="*/ 1259698 w 2409"/>
              <a:gd name="T117" fmla="*/ 578196 h 4865"/>
              <a:gd name="T118" fmla="*/ 1433522 w 2409"/>
              <a:gd name="T119" fmla="*/ 736362 h 4865"/>
              <a:gd name="T120" fmla="*/ 1829337 w 2409"/>
              <a:gd name="T121" fmla="*/ 39803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>
              <a:gd name="T0" fmla="*/ 719379 w 2409"/>
              <a:gd name="T1" fmla="*/ 2344207 h 4865"/>
              <a:gd name="T2" fmla="*/ 918334 w 2409"/>
              <a:gd name="T3" fmla="*/ 2296024 h 4865"/>
              <a:gd name="T4" fmla="*/ 834563 w 2409"/>
              <a:gd name="T5" fmla="*/ 3103613 h 4865"/>
              <a:gd name="T6" fmla="*/ 1128807 w 2409"/>
              <a:gd name="T7" fmla="*/ 3169603 h 4865"/>
              <a:gd name="T8" fmla="*/ 655504 w 2409"/>
              <a:gd name="T9" fmla="*/ 2217465 h 4865"/>
              <a:gd name="T10" fmla="*/ 784301 w 2409"/>
              <a:gd name="T11" fmla="*/ 2243651 h 4865"/>
              <a:gd name="T12" fmla="*/ 605242 w 2409"/>
              <a:gd name="T13" fmla="*/ 2149380 h 4865"/>
              <a:gd name="T14" fmla="*/ 1953946 w 2409"/>
              <a:gd name="T15" fmla="*/ 258722 h 4865"/>
              <a:gd name="T16" fmla="*/ 1457606 w 2409"/>
              <a:gd name="T17" fmla="*/ 1086212 h 4865"/>
              <a:gd name="T18" fmla="*/ 2100544 w 2409"/>
              <a:gd name="T19" fmla="*/ 687131 h 4865"/>
              <a:gd name="T20" fmla="*/ 1674362 w 2409"/>
              <a:gd name="T21" fmla="*/ 951090 h 4865"/>
              <a:gd name="T22" fmla="*/ 1605251 w 2409"/>
              <a:gd name="T23" fmla="*/ 1108209 h 4865"/>
              <a:gd name="T24" fmla="*/ 2344526 w 2409"/>
              <a:gd name="T25" fmla="*/ 610667 h 4865"/>
              <a:gd name="T26" fmla="*/ 1950805 w 2409"/>
              <a:gd name="T27" fmla="*/ 1157439 h 4865"/>
              <a:gd name="T28" fmla="*/ 2276462 w 2409"/>
              <a:gd name="T29" fmla="*/ 1697927 h 4865"/>
              <a:gd name="T30" fmla="*/ 1885882 w 2409"/>
              <a:gd name="T31" fmla="*/ 1609940 h 4865"/>
              <a:gd name="T32" fmla="*/ 1387448 w 2409"/>
              <a:gd name="T33" fmla="*/ 1362741 h 4865"/>
              <a:gd name="T34" fmla="*/ 1478549 w 2409"/>
              <a:gd name="T35" fmla="*/ 1922082 h 4865"/>
              <a:gd name="T36" fmla="*/ 1270170 w 2409"/>
              <a:gd name="T37" fmla="*/ 2068726 h 4865"/>
              <a:gd name="T38" fmla="*/ 1145561 w 2409"/>
              <a:gd name="T39" fmla="*/ 4201347 h 4865"/>
              <a:gd name="T40" fmla="*/ 1768604 w 2409"/>
              <a:gd name="T41" fmla="*/ 3418897 h 4865"/>
              <a:gd name="T42" fmla="*/ 2517302 w 2409"/>
              <a:gd name="T43" fmla="*/ 3478602 h 4865"/>
              <a:gd name="T44" fmla="*/ 1335092 w 2409"/>
              <a:gd name="T45" fmla="*/ 4044229 h 4865"/>
              <a:gd name="T46" fmla="*/ 1201059 w 2409"/>
              <a:gd name="T47" fmla="*/ 5095875 h 4865"/>
              <a:gd name="T48" fmla="*/ 1094252 w 2409"/>
              <a:gd name="T49" fmla="*/ 3781317 h 4865"/>
              <a:gd name="T50" fmla="*/ 773830 w 2409"/>
              <a:gd name="T51" fmla="*/ 3999188 h 4865"/>
              <a:gd name="T52" fmla="*/ 896344 w 2409"/>
              <a:gd name="T53" fmla="*/ 5059214 h 4865"/>
              <a:gd name="T54" fmla="*/ 668069 w 2409"/>
              <a:gd name="T55" fmla="*/ 4178303 h 4865"/>
              <a:gd name="T56" fmla="*/ 100525 w 2409"/>
              <a:gd name="T57" fmla="*/ 3956243 h 4865"/>
              <a:gd name="T58" fmla="*/ 197908 w 2409"/>
              <a:gd name="T59" fmla="*/ 3863019 h 4865"/>
              <a:gd name="T60" fmla="*/ 547649 w 2409"/>
              <a:gd name="T61" fmla="*/ 3742561 h 4865"/>
              <a:gd name="T62" fmla="*/ 543461 w 2409"/>
              <a:gd name="T63" fmla="*/ 3491172 h 4865"/>
              <a:gd name="T64" fmla="*/ 570686 w 2409"/>
              <a:gd name="T65" fmla="*/ 3728945 h 4865"/>
              <a:gd name="T66" fmla="*/ 745557 w 2409"/>
              <a:gd name="T67" fmla="*/ 3558209 h 4865"/>
              <a:gd name="T68" fmla="*/ 654457 w 2409"/>
              <a:gd name="T69" fmla="*/ 3083711 h 4865"/>
              <a:gd name="T70" fmla="*/ 620949 w 2409"/>
              <a:gd name="T71" fmla="*/ 2452095 h 4865"/>
              <a:gd name="T72" fmla="*/ 163352 w 2409"/>
              <a:gd name="T73" fmla="*/ 2552651 h 4865"/>
              <a:gd name="T74" fmla="*/ 113090 w 2409"/>
              <a:gd name="T75" fmla="*/ 2397628 h 4865"/>
              <a:gd name="T76" fmla="*/ 472256 w 2409"/>
              <a:gd name="T77" fmla="*/ 2399722 h 4865"/>
              <a:gd name="T78" fmla="*/ 114137 w 2409"/>
              <a:gd name="T79" fmla="*/ 2111672 h 4865"/>
              <a:gd name="T80" fmla="*/ 220945 w 2409"/>
              <a:gd name="T81" fmla="*/ 2068726 h 4865"/>
              <a:gd name="T82" fmla="*/ 297385 w 2409"/>
              <a:gd name="T83" fmla="*/ 1934652 h 4865"/>
              <a:gd name="T84" fmla="*/ 567545 w 2409"/>
              <a:gd name="T85" fmla="*/ 2171377 h 4865"/>
              <a:gd name="T86" fmla="*/ 267018 w 2409"/>
              <a:gd name="T87" fmla="*/ 1847713 h 4865"/>
              <a:gd name="T88" fmla="*/ 426182 w 2409"/>
              <a:gd name="T89" fmla="*/ 1852950 h 4865"/>
              <a:gd name="T90" fmla="*/ 565451 w 2409"/>
              <a:gd name="T91" fmla="*/ 1895896 h 4865"/>
              <a:gd name="T92" fmla="*/ 592676 w 2409"/>
              <a:gd name="T93" fmla="*/ 1654981 h 4865"/>
              <a:gd name="T94" fmla="*/ 680635 w 2409"/>
              <a:gd name="T95" fmla="*/ 1829906 h 4865"/>
              <a:gd name="T96" fmla="*/ 865977 w 2409"/>
              <a:gd name="T97" fmla="*/ 2303356 h 4865"/>
              <a:gd name="T98" fmla="*/ 869119 w 2409"/>
              <a:gd name="T99" fmla="*/ 1863425 h 4865"/>
              <a:gd name="T100" fmla="*/ 967549 w 2409"/>
              <a:gd name="T101" fmla="*/ 1726208 h 4865"/>
              <a:gd name="T102" fmla="*/ 958125 w 2409"/>
              <a:gd name="T103" fmla="*/ 2111672 h 4865"/>
              <a:gd name="T104" fmla="*/ 1360223 w 2409"/>
              <a:gd name="T105" fmla="*/ 1322937 h 4865"/>
              <a:gd name="T106" fmla="*/ 1015717 w 2409"/>
              <a:gd name="T107" fmla="*/ 1010795 h 4865"/>
              <a:gd name="T108" fmla="*/ 325658 w 2409"/>
              <a:gd name="T109" fmla="*/ 687131 h 4865"/>
              <a:gd name="T110" fmla="*/ 808385 w 2409"/>
              <a:gd name="T111" fmla="*/ 690274 h 4865"/>
              <a:gd name="T112" fmla="*/ 1207342 w 2409"/>
              <a:gd name="T113" fmla="*/ 912334 h 4865"/>
              <a:gd name="T114" fmla="*/ 657598 w 2409"/>
              <a:gd name="T115" fmla="*/ 328901 h 4865"/>
              <a:gd name="T116" fmla="*/ 1259698 w 2409"/>
              <a:gd name="T117" fmla="*/ 578196 h 4865"/>
              <a:gd name="T118" fmla="*/ 1433522 w 2409"/>
              <a:gd name="T119" fmla="*/ 736362 h 4865"/>
              <a:gd name="T120" fmla="*/ 1829337 w 2409"/>
              <a:gd name="T121" fmla="*/ 39803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7"/>
          <p:cNvSpPr>
            <a:spLocks noChangeAspect="1" noEditPoints="1"/>
          </p:cNvSpPr>
          <p:nvPr/>
        </p:nvSpPr>
        <p:spPr bwMode="auto">
          <a:xfrm>
            <a:off x="838200" y="1762125"/>
            <a:ext cx="2522538" cy="5095875"/>
          </a:xfrm>
          <a:custGeom>
            <a:avLst/>
            <a:gdLst>
              <a:gd name="T0" fmla="*/ 719379 w 2409"/>
              <a:gd name="T1" fmla="*/ 2344207 h 4865"/>
              <a:gd name="T2" fmla="*/ 918334 w 2409"/>
              <a:gd name="T3" fmla="*/ 2296024 h 4865"/>
              <a:gd name="T4" fmla="*/ 834563 w 2409"/>
              <a:gd name="T5" fmla="*/ 3103613 h 4865"/>
              <a:gd name="T6" fmla="*/ 1128807 w 2409"/>
              <a:gd name="T7" fmla="*/ 3169603 h 4865"/>
              <a:gd name="T8" fmla="*/ 655504 w 2409"/>
              <a:gd name="T9" fmla="*/ 2217465 h 4865"/>
              <a:gd name="T10" fmla="*/ 784301 w 2409"/>
              <a:gd name="T11" fmla="*/ 2243651 h 4865"/>
              <a:gd name="T12" fmla="*/ 605242 w 2409"/>
              <a:gd name="T13" fmla="*/ 2149380 h 4865"/>
              <a:gd name="T14" fmla="*/ 1953946 w 2409"/>
              <a:gd name="T15" fmla="*/ 258722 h 4865"/>
              <a:gd name="T16" fmla="*/ 1457606 w 2409"/>
              <a:gd name="T17" fmla="*/ 1086212 h 4865"/>
              <a:gd name="T18" fmla="*/ 2100544 w 2409"/>
              <a:gd name="T19" fmla="*/ 687131 h 4865"/>
              <a:gd name="T20" fmla="*/ 1674362 w 2409"/>
              <a:gd name="T21" fmla="*/ 951090 h 4865"/>
              <a:gd name="T22" fmla="*/ 1605251 w 2409"/>
              <a:gd name="T23" fmla="*/ 1108209 h 4865"/>
              <a:gd name="T24" fmla="*/ 2344526 w 2409"/>
              <a:gd name="T25" fmla="*/ 610667 h 4865"/>
              <a:gd name="T26" fmla="*/ 1950805 w 2409"/>
              <a:gd name="T27" fmla="*/ 1157439 h 4865"/>
              <a:gd name="T28" fmla="*/ 2276462 w 2409"/>
              <a:gd name="T29" fmla="*/ 1697927 h 4865"/>
              <a:gd name="T30" fmla="*/ 1885882 w 2409"/>
              <a:gd name="T31" fmla="*/ 1609940 h 4865"/>
              <a:gd name="T32" fmla="*/ 1387448 w 2409"/>
              <a:gd name="T33" fmla="*/ 1362741 h 4865"/>
              <a:gd name="T34" fmla="*/ 1478549 w 2409"/>
              <a:gd name="T35" fmla="*/ 1922082 h 4865"/>
              <a:gd name="T36" fmla="*/ 1270170 w 2409"/>
              <a:gd name="T37" fmla="*/ 2068726 h 4865"/>
              <a:gd name="T38" fmla="*/ 1145561 w 2409"/>
              <a:gd name="T39" fmla="*/ 4201347 h 4865"/>
              <a:gd name="T40" fmla="*/ 1768604 w 2409"/>
              <a:gd name="T41" fmla="*/ 3418897 h 4865"/>
              <a:gd name="T42" fmla="*/ 2517302 w 2409"/>
              <a:gd name="T43" fmla="*/ 3478602 h 4865"/>
              <a:gd name="T44" fmla="*/ 1335092 w 2409"/>
              <a:gd name="T45" fmla="*/ 4044229 h 4865"/>
              <a:gd name="T46" fmla="*/ 1201059 w 2409"/>
              <a:gd name="T47" fmla="*/ 5095875 h 4865"/>
              <a:gd name="T48" fmla="*/ 1094252 w 2409"/>
              <a:gd name="T49" fmla="*/ 3781317 h 4865"/>
              <a:gd name="T50" fmla="*/ 773830 w 2409"/>
              <a:gd name="T51" fmla="*/ 3999188 h 4865"/>
              <a:gd name="T52" fmla="*/ 896344 w 2409"/>
              <a:gd name="T53" fmla="*/ 5059214 h 4865"/>
              <a:gd name="T54" fmla="*/ 668069 w 2409"/>
              <a:gd name="T55" fmla="*/ 4178303 h 4865"/>
              <a:gd name="T56" fmla="*/ 100525 w 2409"/>
              <a:gd name="T57" fmla="*/ 3956243 h 4865"/>
              <a:gd name="T58" fmla="*/ 197908 w 2409"/>
              <a:gd name="T59" fmla="*/ 3863019 h 4865"/>
              <a:gd name="T60" fmla="*/ 547649 w 2409"/>
              <a:gd name="T61" fmla="*/ 3742561 h 4865"/>
              <a:gd name="T62" fmla="*/ 543461 w 2409"/>
              <a:gd name="T63" fmla="*/ 3491172 h 4865"/>
              <a:gd name="T64" fmla="*/ 570686 w 2409"/>
              <a:gd name="T65" fmla="*/ 3728945 h 4865"/>
              <a:gd name="T66" fmla="*/ 745557 w 2409"/>
              <a:gd name="T67" fmla="*/ 3558209 h 4865"/>
              <a:gd name="T68" fmla="*/ 654457 w 2409"/>
              <a:gd name="T69" fmla="*/ 3083711 h 4865"/>
              <a:gd name="T70" fmla="*/ 620949 w 2409"/>
              <a:gd name="T71" fmla="*/ 2452095 h 4865"/>
              <a:gd name="T72" fmla="*/ 163352 w 2409"/>
              <a:gd name="T73" fmla="*/ 2552651 h 4865"/>
              <a:gd name="T74" fmla="*/ 113090 w 2409"/>
              <a:gd name="T75" fmla="*/ 2397628 h 4865"/>
              <a:gd name="T76" fmla="*/ 472256 w 2409"/>
              <a:gd name="T77" fmla="*/ 2399722 h 4865"/>
              <a:gd name="T78" fmla="*/ 114137 w 2409"/>
              <a:gd name="T79" fmla="*/ 2111672 h 4865"/>
              <a:gd name="T80" fmla="*/ 220945 w 2409"/>
              <a:gd name="T81" fmla="*/ 2068726 h 4865"/>
              <a:gd name="T82" fmla="*/ 297385 w 2409"/>
              <a:gd name="T83" fmla="*/ 1934652 h 4865"/>
              <a:gd name="T84" fmla="*/ 567545 w 2409"/>
              <a:gd name="T85" fmla="*/ 2171377 h 4865"/>
              <a:gd name="T86" fmla="*/ 267018 w 2409"/>
              <a:gd name="T87" fmla="*/ 1847713 h 4865"/>
              <a:gd name="T88" fmla="*/ 426182 w 2409"/>
              <a:gd name="T89" fmla="*/ 1852950 h 4865"/>
              <a:gd name="T90" fmla="*/ 565451 w 2409"/>
              <a:gd name="T91" fmla="*/ 1895896 h 4865"/>
              <a:gd name="T92" fmla="*/ 592676 w 2409"/>
              <a:gd name="T93" fmla="*/ 1654981 h 4865"/>
              <a:gd name="T94" fmla="*/ 680635 w 2409"/>
              <a:gd name="T95" fmla="*/ 1829906 h 4865"/>
              <a:gd name="T96" fmla="*/ 865977 w 2409"/>
              <a:gd name="T97" fmla="*/ 2303356 h 4865"/>
              <a:gd name="T98" fmla="*/ 869119 w 2409"/>
              <a:gd name="T99" fmla="*/ 1863425 h 4865"/>
              <a:gd name="T100" fmla="*/ 967549 w 2409"/>
              <a:gd name="T101" fmla="*/ 1726208 h 4865"/>
              <a:gd name="T102" fmla="*/ 958125 w 2409"/>
              <a:gd name="T103" fmla="*/ 2111672 h 4865"/>
              <a:gd name="T104" fmla="*/ 1360223 w 2409"/>
              <a:gd name="T105" fmla="*/ 1322937 h 4865"/>
              <a:gd name="T106" fmla="*/ 1015717 w 2409"/>
              <a:gd name="T107" fmla="*/ 1010795 h 4865"/>
              <a:gd name="T108" fmla="*/ 325658 w 2409"/>
              <a:gd name="T109" fmla="*/ 687131 h 4865"/>
              <a:gd name="T110" fmla="*/ 808385 w 2409"/>
              <a:gd name="T111" fmla="*/ 690274 h 4865"/>
              <a:gd name="T112" fmla="*/ 1207342 w 2409"/>
              <a:gd name="T113" fmla="*/ 912334 h 4865"/>
              <a:gd name="T114" fmla="*/ 657598 w 2409"/>
              <a:gd name="T115" fmla="*/ 328901 h 4865"/>
              <a:gd name="T116" fmla="*/ 1259698 w 2409"/>
              <a:gd name="T117" fmla="*/ 578196 h 4865"/>
              <a:gd name="T118" fmla="*/ 1433522 w 2409"/>
              <a:gd name="T119" fmla="*/ 736362 h 4865"/>
              <a:gd name="T120" fmla="*/ 1829337 w 2409"/>
              <a:gd name="T121" fmla="*/ 39803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/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28C02-D053-4E9F-94FE-3E496E53FF8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37733-B9BA-4DCC-8CE5-85AD5D8F544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99E1F-4372-4645-8687-FEEC6653565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4E099-F718-4224-898B-E9D08365A53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CF945-8723-47D9-9125-6060BC439CC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spect="1" noEditPoints="1"/>
          </p:cNvSpPr>
          <p:nvPr/>
        </p:nvSpPr>
        <p:spPr bwMode="auto">
          <a:xfrm>
            <a:off x="5489575" y="0"/>
            <a:ext cx="3394075" cy="6858000"/>
          </a:xfrm>
          <a:custGeom>
            <a:avLst/>
            <a:gdLst>
              <a:gd name="T0" fmla="*/ 967924 w 2409"/>
              <a:gd name="T1" fmla="*/ 3154821 h 4865"/>
              <a:gd name="T2" fmla="*/ 1235618 w 2409"/>
              <a:gd name="T3" fmla="*/ 3089977 h 4865"/>
              <a:gd name="T4" fmla="*/ 1122905 w 2409"/>
              <a:gd name="T5" fmla="*/ 4176825 h 4865"/>
              <a:gd name="T6" fmla="*/ 1518810 w 2409"/>
              <a:gd name="T7" fmla="*/ 4265634 h 4865"/>
              <a:gd name="T8" fmla="*/ 881980 w 2409"/>
              <a:gd name="T9" fmla="*/ 2984252 h 4865"/>
              <a:gd name="T10" fmla="*/ 1055277 w 2409"/>
              <a:gd name="T11" fmla="*/ 3019494 h 4865"/>
              <a:gd name="T12" fmla="*/ 814353 w 2409"/>
              <a:gd name="T13" fmla="*/ 2892624 h 4865"/>
              <a:gd name="T14" fmla="*/ 2629034 w 2409"/>
              <a:gd name="T15" fmla="*/ 348186 h 4865"/>
              <a:gd name="T16" fmla="*/ 1961209 w 2409"/>
              <a:gd name="T17" fmla="*/ 1461818 h 4865"/>
              <a:gd name="T18" fmla="*/ 2826282 w 2409"/>
              <a:gd name="T19" fmla="*/ 924738 h 4865"/>
              <a:gd name="T20" fmla="*/ 2252854 w 2409"/>
              <a:gd name="T21" fmla="*/ 1279972 h 4865"/>
              <a:gd name="T22" fmla="*/ 2159866 w 2409"/>
              <a:gd name="T23" fmla="*/ 1491421 h 4865"/>
              <a:gd name="T24" fmla="*/ 3154560 w 2409"/>
              <a:gd name="T25" fmla="*/ 821832 h 4865"/>
              <a:gd name="T26" fmla="*/ 2624808 w 2409"/>
              <a:gd name="T27" fmla="*/ 1557675 h 4865"/>
              <a:gd name="T28" fmla="*/ 3062980 w 2409"/>
              <a:gd name="T29" fmla="*/ 2285060 h 4865"/>
              <a:gd name="T30" fmla="*/ 2537455 w 2409"/>
              <a:gd name="T31" fmla="*/ 2166649 h 4865"/>
              <a:gd name="T32" fmla="*/ 1866812 w 2409"/>
              <a:gd name="T33" fmla="*/ 1833969 h 4865"/>
              <a:gd name="T34" fmla="*/ 1989387 w 2409"/>
              <a:gd name="T35" fmla="*/ 2586728 h 4865"/>
              <a:gd name="T36" fmla="*/ 1709013 w 2409"/>
              <a:gd name="T37" fmla="*/ 2784080 h 4865"/>
              <a:gd name="T38" fmla="*/ 1541352 w 2409"/>
              <a:gd name="T39" fmla="*/ 5654150 h 4865"/>
              <a:gd name="T40" fmla="*/ 2379657 w 2409"/>
              <a:gd name="T41" fmla="*/ 4601133 h 4865"/>
              <a:gd name="T42" fmla="*/ 3387030 w 2409"/>
              <a:gd name="T43" fmla="*/ 4681484 h 4865"/>
              <a:gd name="T44" fmla="*/ 1796366 w 2409"/>
              <a:gd name="T45" fmla="*/ 5442701 h 4865"/>
              <a:gd name="T46" fmla="*/ 1616025 w 2409"/>
              <a:gd name="T47" fmla="*/ 6858000 h 4865"/>
              <a:gd name="T48" fmla="*/ 1472316 w 2409"/>
              <a:gd name="T49" fmla="*/ 5088876 h 4865"/>
              <a:gd name="T50" fmla="*/ 1041188 w 2409"/>
              <a:gd name="T51" fmla="*/ 5382085 h 4865"/>
              <a:gd name="T52" fmla="*/ 1206031 w 2409"/>
              <a:gd name="T53" fmla="*/ 6808662 h 4865"/>
              <a:gd name="T54" fmla="*/ 898887 w 2409"/>
              <a:gd name="T55" fmla="*/ 5623137 h 4865"/>
              <a:gd name="T56" fmla="*/ 135256 w 2409"/>
              <a:gd name="T57" fmla="*/ 5324289 h 4865"/>
              <a:gd name="T58" fmla="*/ 266285 w 2409"/>
              <a:gd name="T59" fmla="*/ 5198829 h 4865"/>
              <a:gd name="T60" fmla="*/ 736862 w 2409"/>
              <a:gd name="T61" fmla="*/ 5036718 h 4865"/>
              <a:gd name="T62" fmla="*/ 731227 w 2409"/>
              <a:gd name="T63" fmla="*/ 4698400 h 4865"/>
              <a:gd name="T64" fmla="*/ 767858 w 2409"/>
              <a:gd name="T65" fmla="*/ 5018393 h 4865"/>
              <a:gd name="T66" fmla="*/ 1003147 w 2409"/>
              <a:gd name="T67" fmla="*/ 4788618 h 4865"/>
              <a:gd name="T68" fmla="*/ 880572 w 2409"/>
              <a:gd name="T69" fmla="*/ 4150042 h 4865"/>
              <a:gd name="T70" fmla="*/ 835486 w 2409"/>
              <a:gd name="T71" fmla="*/ 3300016 h 4865"/>
              <a:gd name="T72" fmla="*/ 219791 w 2409"/>
              <a:gd name="T73" fmla="*/ 3435343 h 4865"/>
              <a:gd name="T74" fmla="*/ 152163 w 2409"/>
              <a:gd name="T75" fmla="*/ 3226714 h 4865"/>
              <a:gd name="T76" fmla="*/ 635420 w 2409"/>
              <a:gd name="T77" fmla="*/ 3229533 h 4865"/>
              <a:gd name="T78" fmla="*/ 153572 w 2409"/>
              <a:gd name="T79" fmla="*/ 2841876 h 4865"/>
              <a:gd name="T80" fmla="*/ 297281 w 2409"/>
              <a:gd name="T81" fmla="*/ 2784080 h 4865"/>
              <a:gd name="T82" fmla="*/ 400132 w 2409"/>
              <a:gd name="T83" fmla="*/ 2603644 h 4865"/>
              <a:gd name="T84" fmla="*/ 763632 w 2409"/>
              <a:gd name="T85" fmla="*/ 2922227 h 4865"/>
              <a:gd name="T86" fmla="*/ 359273 w 2409"/>
              <a:gd name="T87" fmla="*/ 2486642 h 4865"/>
              <a:gd name="T88" fmla="*/ 573428 w 2409"/>
              <a:gd name="T89" fmla="*/ 2493690 h 4865"/>
              <a:gd name="T90" fmla="*/ 760814 w 2409"/>
              <a:gd name="T91" fmla="*/ 2551486 h 4865"/>
              <a:gd name="T92" fmla="*/ 797446 w 2409"/>
              <a:gd name="T93" fmla="*/ 2227264 h 4865"/>
              <a:gd name="T94" fmla="*/ 915794 w 2409"/>
              <a:gd name="T95" fmla="*/ 2462677 h 4865"/>
              <a:gd name="T96" fmla="*/ 1165172 w 2409"/>
              <a:gd name="T97" fmla="*/ 3099844 h 4865"/>
              <a:gd name="T98" fmla="*/ 1169399 w 2409"/>
              <a:gd name="T99" fmla="*/ 2507787 h 4865"/>
              <a:gd name="T100" fmla="*/ 1301837 w 2409"/>
              <a:gd name="T101" fmla="*/ 2323121 h 4865"/>
              <a:gd name="T102" fmla="*/ 1289157 w 2409"/>
              <a:gd name="T103" fmla="*/ 2841876 h 4865"/>
              <a:gd name="T104" fmla="*/ 1830180 w 2409"/>
              <a:gd name="T105" fmla="*/ 1780402 h 4865"/>
              <a:gd name="T106" fmla="*/ 1366647 w 2409"/>
              <a:gd name="T107" fmla="*/ 1360323 h 4865"/>
              <a:gd name="T108" fmla="*/ 438172 w 2409"/>
              <a:gd name="T109" fmla="*/ 924738 h 4865"/>
              <a:gd name="T110" fmla="*/ 1087682 w 2409"/>
              <a:gd name="T111" fmla="*/ 928966 h 4865"/>
              <a:gd name="T112" fmla="*/ 1624478 w 2409"/>
              <a:gd name="T113" fmla="*/ 1227815 h 4865"/>
              <a:gd name="T114" fmla="*/ 884798 w 2409"/>
              <a:gd name="T115" fmla="*/ 442634 h 4865"/>
              <a:gd name="T116" fmla="*/ 1694924 w 2409"/>
              <a:gd name="T117" fmla="*/ 778133 h 4865"/>
              <a:gd name="T118" fmla="*/ 1928804 w 2409"/>
              <a:gd name="T119" fmla="*/ 990992 h 4865"/>
              <a:gd name="T120" fmla="*/ 2461374 w 2409"/>
              <a:gd name="T121" fmla="*/ 53567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80C7F-39EC-441A-A20D-D12CE6AF621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7"/>
          <p:cNvSpPr>
            <a:spLocks noChangeAspect="1" noEditPoints="1"/>
          </p:cNvSpPr>
          <p:nvPr/>
        </p:nvSpPr>
        <p:spPr bwMode="auto">
          <a:xfrm>
            <a:off x="34925" y="136525"/>
            <a:ext cx="3325813" cy="6721475"/>
          </a:xfrm>
          <a:custGeom>
            <a:avLst/>
            <a:gdLst>
              <a:gd name="T0" fmla="*/ 948457 w 2409"/>
              <a:gd name="T1" fmla="*/ 3092017 h 4865"/>
              <a:gd name="T2" fmla="*/ 1210767 w 2409"/>
              <a:gd name="T3" fmla="*/ 3028463 h 4865"/>
              <a:gd name="T4" fmla="*/ 1100321 w 2409"/>
              <a:gd name="T5" fmla="*/ 4093675 h 4865"/>
              <a:gd name="T6" fmla="*/ 1488263 w 2409"/>
              <a:gd name="T7" fmla="*/ 4180716 h 4865"/>
              <a:gd name="T8" fmla="*/ 864242 w 2409"/>
              <a:gd name="T9" fmla="*/ 2924843 h 4865"/>
              <a:gd name="T10" fmla="*/ 1034053 w 2409"/>
              <a:gd name="T11" fmla="*/ 2959383 h 4865"/>
              <a:gd name="T12" fmla="*/ 797974 w 2409"/>
              <a:gd name="T13" fmla="*/ 2835039 h 4865"/>
              <a:gd name="T14" fmla="*/ 2576159 w 2409"/>
              <a:gd name="T15" fmla="*/ 341255 h 4865"/>
              <a:gd name="T16" fmla="*/ 1921765 w 2409"/>
              <a:gd name="T17" fmla="*/ 1432717 h 4865"/>
              <a:gd name="T18" fmla="*/ 2769440 w 2409"/>
              <a:gd name="T19" fmla="*/ 906328 h 4865"/>
              <a:gd name="T20" fmla="*/ 2207545 w 2409"/>
              <a:gd name="T21" fmla="*/ 1254491 h 4865"/>
              <a:gd name="T22" fmla="*/ 2116426 w 2409"/>
              <a:gd name="T23" fmla="*/ 1461731 h 4865"/>
              <a:gd name="T24" fmla="*/ 3091115 w 2409"/>
              <a:gd name="T25" fmla="*/ 805472 h 4865"/>
              <a:gd name="T26" fmla="*/ 2572017 w 2409"/>
              <a:gd name="T27" fmla="*/ 1526666 h 4865"/>
              <a:gd name="T28" fmla="*/ 3001377 w 2409"/>
              <a:gd name="T29" fmla="*/ 2239571 h 4865"/>
              <a:gd name="T30" fmla="*/ 2486421 w 2409"/>
              <a:gd name="T31" fmla="*/ 2123516 h 4865"/>
              <a:gd name="T32" fmla="*/ 1829266 w 2409"/>
              <a:gd name="T33" fmla="*/ 1797459 h 4865"/>
              <a:gd name="T34" fmla="*/ 1949376 w 2409"/>
              <a:gd name="T35" fmla="*/ 2535233 h 4865"/>
              <a:gd name="T36" fmla="*/ 1674641 w 2409"/>
              <a:gd name="T37" fmla="*/ 2728656 h 4865"/>
              <a:gd name="T38" fmla="*/ 1510353 w 2409"/>
              <a:gd name="T39" fmla="*/ 5541590 h 4865"/>
              <a:gd name="T40" fmla="*/ 2331797 w 2409"/>
              <a:gd name="T41" fmla="*/ 4509536 h 4865"/>
              <a:gd name="T42" fmla="*/ 3318910 w 2409"/>
              <a:gd name="T43" fmla="*/ 4588287 h 4865"/>
              <a:gd name="T44" fmla="*/ 1760237 w 2409"/>
              <a:gd name="T45" fmla="*/ 5334350 h 4865"/>
              <a:gd name="T46" fmla="*/ 1583523 w 2409"/>
              <a:gd name="T47" fmla="*/ 6721475 h 4865"/>
              <a:gd name="T48" fmla="*/ 1442704 w 2409"/>
              <a:gd name="T49" fmla="*/ 4987569 h 4865"/>
              <a:gd name="T50" fmla="*/ 1020247 w 2409"/>
              <a:gd name="T51" fmla="*/ 5274942 h 4865"/>
              <a:gd name="T52" fmla="*/ 1181775 w 2409"/>
              <a:gd name="T53" fmla="*/ 6673119 h 4865"/>
              <a:gd name="T54" fmla="*/ 880809 w 2409"/>
              <a:gd name="T55" fmla="*/ 5511195 h 4865"/>
              <a:gd name="T56" fmla="*/ 132536 w 2409"/>
              <a:gd name="T57" fmla="*/ 5218296 h 4865"/>
              <a:gd name="T58" fmla="*/ 260929 w 2409"/>
              <a:gd name="T59" fmla="*/ 5095334 h 4865"/>
              <a:gd name="T60" fmla="*/ 722042 w 2409"/>
              <a:gd name="T61" fmla="*/ 4936450 h 4865"/>
              <a:gd name="T62" fmla="*/ 716520 w 2409"/>
              <a:gd name="T63" fmla="*/ 4604867 h 4865"/>
              <a:gd name="T64" fmla="*/ 752415 w 2409"/>
              <a:gd name="T65" fmla="*/ 4918489 h 4865"/>
              <a:gd name="T66" fmla="*/ 982972 w 2409"/>
              <a:gd name="T67" fmla="*/ 4693289 h 4865"/>
              <a:gd name="T68" fmla="*/ 862861 w 2409"/>
              <a:gd name="T69" fmla="*/ 4067425 h 4865"/>
              <a:gd name="T70" fmla="*/ 818683 w 2409"/>
              <a:gd name="T71" fmla="*/ 3234321 h 4865"/>
              <a:gd name="T72" fmla="*/ 215370 w 2409"/>
              <a:gd name="T73" fmla="*/ 3366955 h 4865"/>
              <a:gd name="T74" fmla="*/ 149102 w 2409"/>
              <a:gd name="T75" fmla="*/ 3162478 h 4865"/>
              <a:gd name="T76" fmla="*/ 622641 w 2409"/>
              <a:gd name="T77" fmla="*/ 3165241 h 4865"/>
              <a:gd name="T78" fmla="*/ 150483 w 2409"/>
              <a:gd name="T79" fmla="*/ 2785302 h 4865"/>
              <a:gd name="T80" fmla="*/ 291302 w 2409"/>
              <a:gd name="T81" fmla="*/ 2728656 h 4865"/>
              <a:gd name="T82" fmla="*/ 392084 w 2409"/>
              <a:gd name="T83" fmla="*/ 2551812 h 4865"/>
              <a:gd name="T84" fmla="*/ 748273 w 2409"/>
              <a:gd name="T85" fmla="*/ 2864053 h 4865"/>
              <a:gd name="T86" fmla="*/ 352047 w 2409"/>
              <a:gd name="T87" fmla="*/ 2437139 h 4865"/>
              <a:gd name="T88" fmla="*/ 561895 w 2409"/>
              <a:gd name="T89" fmla="*/ 2444047 h 4865"/>
              <a:gd name="T90" fmla="*/ 745512 w 2409"/>
              <a:gd name="T91" fmla="*/ 2500693 h 4865"/>
              <a:gd name="T92" fmla="*/ 781407 w 2409"/>
              <a:gd name="T93" fmla="*/ 2182925 h 4865"/>
              <a:gd name="T94" fmla="*/ 897376 w 2409"/>
              <a:gd name="T95" fmla="*/ 2413652 h 4865"/>
              <a:gd name="T96" fmla="*/ 1141738 w 2409"/>
              <a:gd name="T97" fmla="*/ 3038134 h 4865"/>
              <a:gd name="T98" fmla="*/ 1145880 w 2409"/>
              <a:gd name="T99" fmla="*/ 2457863 h 4865"/>
              <a:gd name="T100" fmla="*/ 1275654 w 2409"/>
              <a:gd name="T101" fmla="*/ 2276874 h 4865"/>
              <a:gd name="T102" fmla="*/ 1263229 w 2409"/>
              <a:gd name="T103" fmla="*/ 2785302 h 4865"/>
              <a:gd name="T104" fmla="*/ 1793371 w 2409"/>
              <a:gd name="T105" fmla="*/ 1744958 h 4865"/>
              <a:gd name="T106" fmla="*/ 1339161 w 2409"/>
              <a:gd name="T107" fmla="*/ 1333242 h 4865"/>
              <a:gd name="T108" fmla="*/ 429360 w 2409"/>
              <a:gd name="T109" fmla="*/ 906328 h 4865"/>
              <a:gd name="T110" fmla="*/ 1065806 w 2409"/>
              <a:gd name="T111" fmla="*/ 910473 h 4865"/>
              <a:gd name="T112" fmla="*/ 1591807 w 2409"/>
              <a:gd name="T113" fmla="*/ 1203372 h 4865"/>
              <a:gd name="T114" fmla="*/ 867003 w 2409"/>
              <a:gd name="T115" fmla="*/ 433822 h 4865"/>
              <a:gd name="T116" fmla="*/ 1660836 w 2409"/>
              <a:gd name="T117" fmla="*/ 762642 h 4865"/>
              <a:gd name="T118" fmla="*/ 1890012 w 2409"/>
              <a:gd name="T119" fmla="*/ 971263 h 4865"/>
              <a:gd name="T120" fmla="*/ 2411870 w 2409"/>
              <a:gd name="T121" fmla="*/ 52501 h 486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7843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/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6CF2C-C8D5-47FE-8A9C-47B2BA489E8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2864D-FD16-4C4B-86D6-D71165DDFB2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/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/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E2890-8788-4D9C-88D6-ECB86EB0FF4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03DA3-9E80-44F0-BA0B-D9AB5108F07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27572-59EC-45C2-9E18-9A7BC069F1C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/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72B83-CFA7-4B69-95CE-A52F0F189B6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E8E7F-6FEC-425C-B9EB-4A377212AD8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276225" y="228600"/>
            <a:ext cx="8591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5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EA7086-89C9-4DCE-BB14-C220C01D55C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35" r:id="rId4"/>
    <p:sldLayoutId id="2147483936" r:id="rId5"/>
    <p:sldLayoutId id="2147483937" r:id="rId6"/>
    <p:sldLayoutId id="2147483938" r:id="rId7"/>
    <p:sldLayoutId id="2147483946" r:id="rId8"/>
    <p:sldLayoutId id="2147483947" r:id="rId9"/>
    <p:sldLayoutId id="2147483939" r:id="rId10"/>
    <p:sldLayoutId id="2147483940" r:id="rId11"/>
    <p:sldLayoutId id="2147483941" r:id="rId12"/>
    <p:sldLayoutId id="2147483942" r:id="rId13"/>
  </p:sldLayoutIdLst>
  <p:transition>
    <p:sndAc>
      <p:stSnd>
        <p:snd r:embed="rId1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ts val="40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Tunga" pitchFamily="2"/>
          <a:cs typeface="Tunga" pitchFamily="2"/>
        </a:defRPr>
      </a:lvl1pPr>
      <a:lvl2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34" charset="0"/>
        </a:defRPr>
      </a:lvl2pPr>
      <a:lvl3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34" charset="0"/>
        </a:defRPr>
      </a:lvl3pPr>
      <a:lvl4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34" charset="0"/>
        </a:defRPr>
      </a:lvl4pPr>
      <a:lvl5pPr algn="l" rtl="0" eaLnBrk="0" fontAlgn="base" hangingPunct="0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ea typeface="Tunga" pitchFamily="2"/>
          <a:cs typeface="Tunga" pitchFamily="34" charset="0"/>
        </a:defRPr>
      </a:lvl5pPr>
      <a:lvl6pPr marL="4572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cs typeface="Tunga" pitchFamily="34" charset="0"/>
        </a:defRPr>
      </a:lvl6pPr>
      <a:lvl7pPr marL="9144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cs typeface="Tunga" pitchFamily="34" charset="0"/>
        </a:defRPr>
      </a:lvl7pPr>
      <a:lvl8pPr marL="13716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cs typeface="Tunga" pitchFamily="34" charset="0"/>
        </a:defRPr>
      </a:lvl8pPr>
      <a:lvl9pPr marL="1828800" algn="l" rtl="0" fontAlgn="base">
        <a:spcBef>
          <a:spcPts val="400"/>
        </a:spcBef>
        <a:spcAft>
          <a:spcPct val="0"/>
        </a:spcAft>
        <a:defRPr sz="3600">
          <a:solidFill>
            <a:schemeClr val="tx2"/>
          </a:solidFill>
          <a:latin typeface="Candara" pitchFamily="34" charset="0"/>
          <a:cs typeface="Tunga" pitchFamily="34" charset="0"/>
        </a:defRPr>
      </a:lvl9pPr>
    </p:titleStyle>
    <p:bodyStyle>
      <a:lvl1pPr marL="171450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 spc="3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0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7;&#1091;&#1089;&#1072;&#1085;&#1080;&#1085;,_&#1048;&#1074;&#1072;&#1085;_&#1054;&#1089;&#1080;&#1087;&#1086;&#1074;&#1080;&#1095;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memoirs.ru/rarhtml/Doro_RA71_2.htm" TargetMode="External"/><Relationship Id="rId5" Type="http://schemas.openxmlformats.org/officeDocument/2006/relationships/hyperlink" Target="http://susanin.kostromka.ru/54.php" TargetMode="External"/><Relationship Id="rId4" Type="http://schemas.openxmlformats.org/officeDocument/2006/relationships/hyperlink" Target="http://www.ivan-susanin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source=wiz&amp;img_url=http://palekh.narod.ru/z/zinovyev/zinnm_34.jpg&amp;uinfo=sw-1366-sh-768-ww-1349-wh-673-pd-1-wp-16x9_1366x768-lt-583&amp;text=%D1%80%D1%8B%D0%BB%D0%B5%D0%B5%D0%B2%20%D0%B8%20%D0%B4%D0%B5%D0%BA%D0%B0%D0%B1%D1%80%D0%B8%D1%81%D1%82%D1%8B%20%D0%B8%D0%BB%D0%BB%D1%8E%D1%81%D1%82%D1%80%D0%B0%D1%86%D0%B8%D0%B8%20%D0%B8%20%D0%BA%D0%B0%D1%80%D1%82%D0%B8%D0%BD%D1%8B&amp;noreask=1&amp;pos=9&amp;rpt=simage&amp;lr=43&amp;family=yes&amp;pin=1" TargetMode="External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source=wiz&amp;img_url=http://img0.liveinternet.ru/images/attach/c/0/44/532/44532078_Ne_nado_idti_na_ploschad_ne_nuzhnuy_obvaluy_no_i_dekabristov_zhal.jpg&amp;uinfo=sw-1366-sh-768-ww-1349-wh-673-pd-1-wp-16x9_1366x768-lt-583&amp;text=%D1%80%D1%8B%D0%BB%D0%B5%D0%B5%D0%B2%20%D0%B8%20%D0%B4%D0%B5%D0%BA%D0%B0%D0%B1%D1%80%D0%B8%D1%81%D1%82%D1%8B%20%D0%B8%D0%BB%D0%BB%D1%8E%D1%81%D1%82%D1%80%D0%B0%D1%86%D0%B8%D0%B8%20%D0%B8%20%D0%BA%D0%B0%D1%80%D1%82%D0%B8%D0%BD%D1%8B&amp;noreask=1&amp;pos=14&amp;rpt=simage&amp;lr=43&amp;family=yes&amp;pin=1" TargetMode="External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text=%D1%80%D1%8B%D0%BB%D0%B5%D0%B5%D0%B2%20%D0%B8%20%D0%B4%D0%B5%D0%BA%D0%B0%D0%B1%D1%80%D0%B8%D1%81%D1%82%D1%8B%20%D0%B8%D0%BB%D0%BB%D1%8E%D1%81%D1%82%D1%80%D0%B0%D1%86%D0%B8%D0%B8%20%D0%B8%20%D0%BA%D0%B0%D1%80%D1%82%D0%B8%D0%BD%D1%8B&amp;img_url=http://www.stihi.ru/pics/2011/12/25/6176.jpg&amp;pos=3&amp;rpt=simage&amp;stype=image&amp;lr=43&amp;noreask=1&amp;family=yes&amp;source=wiz&amp;uinfo=sw-1366-sh-768-ww-1349-wh-673-pd-1-wp-16x9_1366x768-lt-583" TargetMode="External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3325" y="3721100"/>
            <a:ext cx="5121275" cy="1581150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7171" name="Заголовок 3"/>
          <p:cNvSpPr>
            <a:spLocks noGrp="1"/>
          </p:cNvSpPr>
          <p:nvPr>
            <p:ph type="title"/>
          </p:nvPr>
        </p:nvSpPr>
        <p:spPr>
          <a:xfrm>
            <a:off x="3740150" y="285750"/>
            <a:ext cx="5119688" cy="6000750"/>
          </a:xfrm>
        </p:spPr>
        <p:txBody>
          <a:bodyPr/>
          <a:lstStyle/>
          <a:p>
            <a:pPr algn="ctr"/>
            <a:r>
              <a:rPr lang="ru-RU" sz="2400" cap="none" smtClean="0"/>
              <a:t>ЛИТЕРАТУРНО     -   МУЗЫКАЛЬНАЯ        КОМПОЗИЦИЯ</a:t>
            </a:r>
            <a:r>
              <a:rPr lang="ru-RU" cap="none" smtClean="0"/>
              <a:t/>
            </a:r>
            <a:br>
              <a:rPr lang="ru-RU" cap="none" smtClean="0"/>
            </a:br>
            <a:r>
              <a:rPr lang="ru-RU" cap="none" smtClean="0"/>
              <a:t/>
            </a:r>
            <a:br>
              <a:rPr lang="ru-RU" cap="none" smtClean="0"/>
            </a:br>
            <a:r>
              <a:rPr lang="ru-RU" cap="none" smtClean="0"/>
              <a:t> </a:t>
            </a:r>
            <a:r>
              <a:rPr lang="ru-RU" sz="4400" b="1" cap="none" smtClean="0"/>
              <a:t>“ЗА   ОТЧИЗНУ     НЕ   ЖАЛЬ   И ЖИЗНИ             ОТДАТЬ…”</a:t>
            </a:r>
            <a:r>
              <a:rPr lang="ru-RU" i="1" cap="none" smtClean="0"/>
              <a:t/>
            </a:r>
            <a:br>
              <a:rPr lang="ru-RU" i="1" cap="none" smtClean="0"/>
            </a:br>
            <a:r>
              <a:rPr lang="ru-RU" cap="none" smtClean="0"/>
              <a:t> </a:t>
            </a:r>
            <a:r>
              <a:rPr lang="ru-RU" sz="2400" cap="none" smtClean="0"/>
              <a:t>К. Ф.РЫЛЕЕВ  «ИВАН СУСАНИН</a:t>
            </a:r>
            <a:r>
              <a:rPr lang="ru-RU" sz="3200" cap="none" smtClean="0"/>
              <a:t>»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43306" y="5143512"/>
            <a:ext cx="5220037" cy="1285884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М.И. </a:t>
            </a:r>
            <a:r>
              <a:rPr lang="ru-RU" sz="2800" dirty="0" err="1" smtClean="0"/>
              <a:t>Скотти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«Иван Сусанин» (1851)</a:t>
            </a: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7620" y="571480"/>
            <a:ext cx="4741520" cy="4357718"/>
          </a:xfrm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2835275" cy="3055938"/>
          </a:xfrm>
        </p:spPr>
        <p:txBody>
          <a:bodyPr/>
          <a:lstStyle/>
          <a:p>
            <a:pPr eaLnBrk="1" hangingPunct="1"/>
            <a:r>
              <a:rPr lang="ru-RU" sz="3600" smtClean="0"/>
              <a:t>Памятник </a:t>
            </a:r>
            <a:br>
              <a:rPr lang="ru-RU" sz="3600" smtClean="0"/>
            </a:br>
            <a:r>
              <a:rPr lang="ru-RU" sz="3600" smtClean="0"/>
              <a:t>Ивану Сусанину </a:t>
            </a:r>
            <a:br>
              <a:rPr lang="ru-RU" sz="3600" smtClean="0"/>
            </a:br>
            <a:r>
              <a:rPr lang="ru-RU" sz="3600" smtClean="0"/>
              <a:t>в Костроме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23850" y="0"/>
            <a:ext cx="2833688" cy="4652963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6248" y="500042"/>
            <a:ext cx="3929089" cy="6017648"/>
          </a:xfrm>
          <a:prstGeom prst="rect">
            <a:avLst/>
          </a:prstGeom>
        </p:spPr>
      </p:pic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0" y="1536700"/>
            <a:ext cx="2833688" cy="4711700"/>
          </a:xfrm>
        </p:spPr>
        <p:txBody>
          <a:bodyPr/>
          <a:lstStyle/>
          <a:p>
            <a:pPr indent="-173736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34819" name="Picture 3" descr="C:\Users\Andrey\Desktop\38659_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357562"/>
            <a:ext cx="3929058" cy="305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929190" y="1071546"/>
            <a:ext cx="3240087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Михаил Иванович Глинка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 descr="Глинка Михаил - русский композитор (Glinka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642918"/>
            <a:ext cx="403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Иван Суса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69342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642918"/>
            <a:ext cx="6429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Опера «Иван Сусанин», I836 год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188913"/>
            <a:ext cx="2835275" cy="6264275"/>
          </a:xfrm>
        </p:spPr>
        <p:txBody>
          <a:bodyPr/>
          <a:lstStyle/>
          <a:p>
            <a:pPr eaLnBrk="1" hangingPunct="1"/>
            <a:r>
              <a:rPr lang="ru-RU" sz="2800" smtClean="0"/>
              <a:t>Матвей Кузьмич Кузьмин - 85-летний псковский крестьянин. В метельный февраль 1942 года вблизи города Великие Луки повторил бессмертный подвиг Сусанина.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23850" y="188913"/>
            <a:ext cx="2833688" cy="5495925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36866" name="Picture 2" descr="C:\Users\Andrey\Desktop\newphoto331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1113" y="333375"/>
            <a:ext cx="4997450" cy="5975350"/>
          </a:xfrm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57375"/>
            <a:ext cx="8286750" cy="4429125"/>
          </a:xfrm>
        </p:spPr>
        <p:txBody>
          <a:bodyPr/>
          <a:lstStyle/>
          <a:p>
            <a:pPr indent="-173736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8280400" cy="63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3325" y="1400175"/>
            <a:ext cx="5121275" cy="588963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08400" y="404813"/>
            <a:ext cx="5129213" cy="936625"/>
          </a:xfrm>
        </p:spPr>
        <p:txBody>
          <a:bodyPr/>
          <a:lstStyle/>
          <a:p>
            <a:pPr algn="ctr" eaLnBrk="1" hangingPunct="1"/>
            <a:r>
              <a:rPr lang="ru-RU" cap="none">
                <a:ea typeface="Tunga" pitchFamily="2"/>
              </a:rPr>
              <a:t>ПОСЛОВИЦЫ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5738" y="1209675"/>
            <a:ext cx="4824412" cy="569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Родина – мать, умей за нее постоять.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Герой - за Родину горой.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За правое дело стой смело.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Герой не многих знает, а имя его вся страна повторяет.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Кто храбр да стоек, тот десятерых стоит.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Герой никогда не умрет, он вечно в народе живет.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43325" y="1400175"/>
            <a:ext cx="5121275" cy="1476375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3733800" y="428604"/>
            <a:ext cx="5129213" cy="4224359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Домашнее задание</a:t>
            </a:r>
            <a:r>
              <a:rPr lang="ru-RU" sz="3600" dirty="0"/>
              <a:t> </a:t>
            </a:r>
            <a:r>
              <a:rPr lang="ru-RU" sz="3600" i="1" dirty="0" smtClean="0"/>
              <a:t>(на выбор)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1.Выучить </a:t>
            </a:r>
            <a:r>
              <a:rPr lang="ru-RU" sz="3600" dirty="0"/>
              <a:t>отрывок.</a:t>
            </a:r>
            <a:br>
              <a:rPr lang="ru-RU" sz="3600" dirty="0"/>
            </a:br>
            <a:r>
              <a:rPr lang="ru-RU" sz="3600" dirty="0" smtClean="0"/>
              <a:t>2.Выразительное </a:t>
            </a:r>
            <a:r>
              <a:rPr lang="ru-RU" sz="3600" dirty="0"/>
              <a:t>чтение.</a:t>
            </a:r>
            <a:br>
              <a:rPr lang="ru-RU" sz="3600" dirty="0"/>
            </a:br>
            <a:r>
              <a:rPr lang="ru-RU" sz="3600" dirty="0" smtClean="0"/>
              <a:t>3.Сделать </a:t>
            </a:r>
            <a:r>
              <a:rPr lang="ru-RU" sz="3600" dirty="0"/>
              <a:t>рисунок к отрывку.</a:t>
            </a:r>
            <a:br>
              <a:rPr lang="ru-RU" sz="3600" dirty="0"/>
            </a:br>
            <a:r>
              <a:rPr lang="ru-RU" sz="3600" dirty="0" smtClean="0"/>
              <a:t>4.Подобрать </a:t>
            </a:r>
            <a:r>
              <a:rPr lang="ru-RU" sz="3600" dirty="0"/>
              <a:t>пословицы, отражающие главную идею произведения.</a:t>
            </a:r>
            <a:br>
              <a:rPr lang="ru-RU" sz="3600" dirty="0"/>
            </a:br>
            <a:endParaRPr lang="ru-RU" sz="3600" cap="none" dirty="0">
              <a:ea typeface="Tunga" pitchFamily="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33800" y="428605"/>
            <a:ext cx="5129543" cy="5133996"/>
          </a:xfrm>
        </p:spPr>
        <p:txBody>
          <a:bodyPr/>
          <a:lstStyle/>
          <a:p>
            <a:r>
              <a:rPr lang="ru-RU" dirty="0"/>
              <a:t>Использованные </a:t>
            </a:r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785926"/>
            <a:ext cx="5429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hlinkClick r:id="rId3"/>
              </a:rPr>
              <a:t>http://ru.wikipedia.org/wiki/Сусанин,_Иван_Осипович</a:t>
            </a: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dirty="0" err="1" smtClean="0">
                <a:solidFill>
                  <a:srgbClr val="002060"/>
                </a:solidFill>
              </a:rPr>
              <a:t>Википедия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4"/>
              </a:rPr>
              <a:t>http://www.ivan-susanin.org/</a:t>
            </a:r>
            <a:r>
              <a:rPr lang="ru-RU" dirty="0" smtClean="0">
                <a:solidFill>
                  <a:srgbClr val="002060"/>
                </a:solidFill>
              </a:rPr>
              <a:t> - сайт Иван Сусанин</a:t>
            </a:r>
          </a:p>
          <a:p>
            <a:r>
              <a:rPr lang="ru-RU" dirty="0" smtClean="0">
                <a:solidFill>
                  <a:srgbClr val="002060"/>
                </a:solidFill>
                <a:hlinkClick r:id="rId5"/>
              </a:rPr>
              <a:t>http://susanin.kostromka.ru/54.php</a:t>
            </a:r>
            <a:r>
              <a:rPr lang="ru-RU" dirty="0" smtClean="0">
                <a:solidFill>
                  <a:srgbClr val="002060"/>
                </a:solidFill>
              </a:rPr>
              <a:t> - Сайт Костромская губерния</a:t>
            </a:r>
          </a:p>
          <a:p>
            <a:r>
              <a:rPr lang="ru-RU" dirty="0" smtClean="0">
                <a:solidFill>
                  <a:srgbClr val="002060"/>
                </a:solidFill>
                <a:hlinkClick r:id="rId6"/>
              </a:rPr>
              <a:t>http://memoirs.ru/rarhtml/Doro_RA71_2.htm</a:t>
            </a:r>
            <a:r>
              <a:rPr lang="ru-RU" dirty="0" smtClean="0">
                <a:solidFill>
                  <a:srgbClr val="002060"/>
                </a:solidFill>
              </a:rPr>
              <a:t> - Русский архив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3571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Рисунок 2"/>
          <p:cNvSpPr>
            <a:spLocks noGrp="1" noTextEdit="1"/>
          </p:cNvSpPr>
          <p:nvPr>
            <p:ph type="pic" idx="1"/>
          </p:nvPr>
        </p:nvSpPr>
        <p:spPr bwMode="auto"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2835275" cy="3286124"/>
          </a:xfrm>
        </p:spPr>
        <p:txBody>
          <a:bodyPr/>
          <a:lstStyle/>
          <a:p>
            <a:pPr eaLnBrk="1" hangingPunct="1"/>
            <a:r>
              <a:rPr lang="ru-RU" sz="2200" b="1" dirty="0" smtClean="0"/>
              <a:t>Кондратий Федорович Рылеев родился 18 сентября 1795 года в селе </a:t>
            </a:r>
            <a:r>
              <a:rPr lang="ru-RU" sz="2200" b="1" dirty="0" err="1" smtClean="0"/>
              <a:t>Батове</a:t>
            </a:r>
            <a:r>
              <a:rPr lang="ru-RU" sz="2200" b="1" dirty="0" smtClean="0"/>
              <a:t> Софийского уезда Петербургской губернии</a:t>
            </a:r>
            <a:endParaRPr lang="ru-RU" sz="2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74638" y="476250"/>
            <a:ext cx="2833687" cy="5772150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4100" name="Picture 4" descr="C:\Users\Andrey\Desktop\rile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285750"/>
            <a:ext cx="4303712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sz="5400" b="1" smtClean="0">
                <a:solidFill>
                  <a:srgbClr val="713A21"/>
                </a:solidFill>
              </a:rPr>
              <a:t>Восстание декабристов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857375"/>
            <a:ext cx="8286750" cy="4429125"/>
          </a:xfrm>
        </p:spPr>
        <p:txBody>
          <a:bodyPr/>
          <a:lstStyle/>
          <a:p>
            <a:pPr indent="-173736"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35842" name="Picture 2" descr="C:\Users\Andrey\Desktop\Kolman_decembri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57338"/>
            <a:ext cx="7561262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1-tub-ru.yandex.net/i?id=57b9247d21cc6a4c409bffa86af2ab0c-97-144&amp;n=2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571612"/>
            <a:ext cx="7500990" cy="340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  <p:bldLst>
      <p:bldP spid="2" grpId="0"/>
      <p:bldP spid="3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1-tub-ru.yandex.net/i?id=77ed396de66f0c24466dc86ee475aee4-102-144&amp;n=2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285860"/>
            <a:ext cx="614366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  <p:bldLst>
      <p:bldP spid="2" grpId="0"/>
      <p:bldP spid="3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im0-tub-ru.yandex.net/i?id=f3638a19af88b8dbd54b5a070d2dfe6f-115-144&amp;n=24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928670"/>
            <a:ext cx="7286676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  <p:bldLst>
      <p:bldP spid="2" grpId="0"/>
      <p:bldP spid="3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3024187" cy="3960813"/>
          </a:xfrm>
        </p:spPr>
        <p:txBody>
          <a:bodyPr/>
          <a:lstStyle/>
          <a:p>
            <a:pPr eaLnBrk="1" hangingPunct="1"/>
            <a:r>
              <a:rPr lang="ru-RU" sz="3600" smtClean="0"/>
              <a:t>С 1821 по 1823 год он пишет цикл исторических песен «Думы»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74638" y="1536700"/>
            <a:ext cx="2833687" cy="4711700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10244" name="Picture 2" descr="C:\Users\Andrey\Desktop\0a08eb2688cd1532be159319211941a2.jpg"/>
          <p:cNvPicPr>
            <a:picLocks noGrp="1" noChangeAspect="1" noChangeArrowheads="1" noCrop="1"/>
          </p:cNvPicPr>
          <p:nvPr>
            <p:ph type="pic" idx="1"/>
          </p:nvPr>
        </p:nvPicPr>
        <p:blipFill>
          <a:blip r:embed="rId4" cstate="print"/>
          <a:srcRect l="8055" r="8055"/>
          <a:stretch>
            <a:fillRect/>
          </a:stretch>
        </p:blipFill>
        <p:spPr bwMode="auto"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765175"/>
            <a:ext cx="2835275" cy="2016125"/>
          </a:xfrm>
        </p:spPr>
        <p:txBody>
          <a:bodyPr/>
          <a:lstStyle/>
          <a:p>
            <a:pPr eaLnBrk="1" hangingPunct="1"/>
            <a:r>
              <a:rPr lang="ru-RU" sz="4000" smtClean="0"/>
              <a:t>Подвиг Ивана Сусанина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74638" y="765175"/>
            <a:ext cx="2833687" cy="2592388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A50021"/>
                </a:solidFill>
              </a:rPr>
              <a:t> </a:t>
            </a:r>
          </a:p>
        </p:txBody>
      </p:sp>
      <p:pic>
        <p:nvPicPr>
          <p:cNvPr id="32770" name="Picture 2" descr="C:\Users\Andrey\Desktop\b331996f80c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noFill/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00496" y="1428736"/>
            <a:ext cx="3652838" cy="3671888"/>
          </a:xfr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3786182" y="5500702"/>
            <a:ext cx="46434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Ф. И. Шаляпин в опере «Жизнь за царя», </a:t>
            </a:r>
            <a:r>
              <a:rPr lang="ru-RU" sz="2400" dirty="0" err="1" smtClean="0"/>
              <a:t>Мариинский</a:t>
            </a:r>
            <a:r>
              <a:rPr lang="ru-RU" sz="2400" dirty="0" smtClean="0"/>
              <a:t> театр, Петербург, 1900-е</a:t>
            </a:r>
            <a:endParaRPr lang="ru-RU" sz="2400" dirty="0"/>
          </a:p>
        </p:txBody>
      </p:sp>
      <p:pic>
        <p:nvPicPr>
          <p:cNvPr id="7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00562" y="357166"/>
            <a:ext cx="3543296" cy="4767572"/>
          </a:xfrm>
        </p:spPr>
      </p:pic>
      <p:pic>
        <p:nvPicPr>
          <p:cNvPr id="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9124" y="642918"/>
            <a:ext cx="3467096" cy="4665044"/>
          </a:xfrm>
        </p:spPr>
      </p:pic>
      <p:pic>
        <p:nvPicPr>
          <p:cNvPr id="9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0" y="785794"/>
            <a:ext cx="3414473" cy="4594238"/>
          </a:xfrm>
        </p:spPr>
      </p:pic>
      <p:pic>
        <p:nvPicPr>
          <p:cNvPr id="1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00562" y="285728"/>
            <a:ext cx="3822715" cy="5143536"/>
          </a:xfrm>
        </p:spPr>
      </p:pic>
      <p:pic>
        <p:nvPicPr>
          <p:cNvPr id="11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9124" y="357166"/>
            <a:ext cx="3716529" cy="5000660"/>
          </a:xfrm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500562" y="428604"/>
            <a:ext cx="3752848" cy="504952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1018</TotalTime>
  <Words>198</Words>
  <Application>Microsoft Office PowerPoint</Application>
  <PresentationFormat>Экран (4:3)</PresentationFormat>
  <Paragraphs>41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Soho</vt:lpstr>
      <vt:lpstr>ЛИТЕРАТУРНО     -   МУЗЫКАЛЬНАЯ        КОМПОЗИЦИЯ   “ЗА   ОТЧИЗНУ     НЕ   ЖАЛЬ   И ЖИЗНИ             ОТДАТЬ…”  К. Ф.РЫЛЕЕВ  «ИВАН СУСАНИН»</vt:lpstr>
      <vt:lpstr>Кондратий Федорович Рылеев родился 18 сентября 1795 года в селе Батове Софийского уезда Петербургской губернии</vt:lpstr>
      <vt:lpstr>Восстание декабристов</vt:lpstr>
      <vt:lpstr>Слайд 4</vt:lpstr>
      <vt:lpstr>Слайд 5</vt:lpstr>
      <vt:lpstr>Слайд 6</vt:lpstr>
      <vt:lpstr>С 1821 по 1823 год он пишет цикл исторических песен «Думы»</vt:lpstr>
      <vt:lpstr>Подвиг Ивана Сусанина</vt:lpstr>
      <vt:lpstr>Слайд 9</vt:lpstr>
      <vt:lpstr>М.И. Скотти  «Иван Сусанин» (1851)</vt:lpstr>
      <vt:lpstr>Памятник  Ивану Сусанину  в Костроме</vt:lpstr>
      <vt:lpstr>Слайд 12</vt:lpstr>
      <vt:lpstr>Слайд 13</vt:lpstr>
      <vt:lpstr>Матвей Кузьмич Кузьмин - 85-летний псковский крестьянин. В метельный февраль 1942 года вблизи города Великие Луки повторил бессмертный подвиг Сусанина. </vt:lpstr>
      <vt:lpstr>Слайд 15</vt:lpstr>
      <vt:lpstr>ПОСЛОВИЦЫ</vt:lpstr>
      <vt:lpstr>Домашнее задание (на выбор) 1.Выучить отрывок. 2.Выразительное чтение. 3.Сделать рисунок к отрывку. 4.Подобрать пословицы, отражающие главную идею произведения. 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  литературного чтения  в 4 классе </dc:title>
  <dc:creator>Andrey</dc:creator>
  <cp:lastModifiedBy>User</cp:lastModifiedBy>
  <cp:revision>61</cp:revision>
  <dcterms:created xsi:type="dcterms:W3CDTF">2006-04-17T14:10:48Z</dcterms:created>
  <dcterms:modified xsi:type="dcterms:W3CDTF">2015-01-28T21:31:18Z</dcterms:modified>
</cp:coreProperties>
</file>