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4" r:id="rId5"/>
    <p:sldId id="262" r:id="rId6"/>
    <p:sldId id="266" r:id="rId7"/>
    <p:sldId id="273" r:id="rId8"/>
    <p:sldId id="265" r:id="rId9"/>
    <p:sldId id="274" r:id="rId10"/>
    <p:sldId id="267" r:id="rId11"/>
    <p:sldId id="275" r:id="rId12"/>
    <p:sldId id="268" r:id="rId13"/>
    <p:sldId id="276" r:id="rId14"/>
    <p:sldId id="269" r:id="rId15"/>
    <p:sldId id="277" r:id="rId16"/>
    <p:sldId id="278" r:id="rId17"/>
    <p:sldId id="271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52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9575-09C0-4AA9-8A3D-F84BB0792418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CF5F-BA6E-44FD-88AD-5C54944C9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9575-09C0-4AA9-8A3D-F84BB0792418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CF5F-BA6E-44FD-88AD-5C54944C9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9575-09C0-4AA9-8A3D-F84BB0792418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CF5F-BA6E-44FD-88AD-5C54944C9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9575-09C0-4AA9-8A3D-F84BB0792418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CF5F-BA6E-44FD-88AD-5C54944C9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9575-09C0-4AA9-8A3D-F84BB0792418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CF5F-BA6E-44FD-88AD-5C54944C9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9575-09C0-4AA9-8A3D-F84BB0792418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CF5F-BA6E-44FD-88AD-5C54944C9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9575-09C0-4AA9-8A3D-F84BB0792418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CF5F-BA6E-44FD-88AD-5C54944C9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9575-09C0-4AA9-8A3D-F84BB0792418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CF5F-BA6E-44FD-88AD-5C54944C9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9575-09C0-4AA9-8A3D-F84BB0792418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CF5F-BA6E-44FD-88AD-5C54944C9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9575-09C0-4AA9-8A3D-F84BB0792418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CF5F-BA6E-44FD-88AD-5C54944C9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9575-09C0-4AA9-8A3D-F84BB0792418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CF5F-BA6E-44FD-88AD-5C54944C9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29575-09C0-4AA9-8A3D-F84BB0792418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CCF5F-BA6E-44FD-88AD-5C54944C9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1351508"/>
            <a:ext cx="642942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Русские </a:t>
            </a:r>
          </a:p>
          <a:p>
            <a:pPr algn="ctr"/>
            <a:r>
              <a:rPr lang="ru-RU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народные </a:t>
            </a:r>
          </a:p>
          <a:p>
            <a:pPr algn="ctr"/>
            <a:r>
              <a:rPr lang="ru-RU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промыслы</a:t>
            </a:r>
            <a:endParaRPr lang="ru-RU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3604" y="729000"/>
            <a:ext cx="8736792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57158" y="285728"/>
            <a:ext cx="5357850" cy="221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Рядом разные подружки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похожи друг на дружку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000" b="1" baseline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они сидят друг в дружке,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всего одна игрушка…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419711"/>
            <a:ext cx="5214974" cy="41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572132" y="1714488"/>
            <a:ext cx="3286148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Матрешка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7" name="Picture 3" descr="H:\Новая папка\79020357_large_4278666_99_c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419914"/>
            <a:ext cx="5072098" cy="4438086"/>
          </a:xfrm>
          <a:prstGeom prst="rect">
            <a:avLst/>
          </a:prstGeom>
          <a:noFill/>
        </p:spPr>
      </p:pic>
      <p:pic>
        <p:nvPicPr>
          <p:cNvPr id="1028" name="Picture 4" descr="H:\Новая папка\38410770_MAT0027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5" y="2571744"/>
            <a:ext cx="6084131" cy="4093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277" y="729000"/>
            <a:ext cx="8947445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Новая папка\polk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000504"/>
            <a:ext cx="1754750" cy="2428892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285729"/>
            <a:ext cx="8286808" cy="1214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Сказочные полканы скачут 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неведомые страны. Название игрушки?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1" name="Picture 3" descr="H:\Новая папка\vo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428868"/>
            <a:ext cx="4381500" cy="4010025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786182" y="1571612"/>
            <a:ext cx="5143568" cy="1214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Каргопольская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309446"/>
            <a:ext cx="5072098" cy="4239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:\Новая папка\71004525_521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214554"/>
            <a:ext cx="5643602" cy="423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693" y="729000"/>
            <a:ext cx="8868613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3071802" y="285729"/>
            <a:ext cx="5572164" cy="1214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Самая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нарядная, пестрая,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веселая игрушка.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50" cy="368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3786182" y="1500174"/>
            <a:ext cx="4500594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Дымковская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285992"/>
            <a:ext cx="6000792" cy="4223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:\Новая папка\4229411_58478127_duym20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357430"/>
            <a:ext cx="6643702" cy="416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9377" y="2285992"/>
            <a:ext cx="6065531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357166"/>
            <a:ext cx="7715304" cy="1214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Желтый,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красный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зеленый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цвета этой игрушки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 descr="H:\Новая папка\Глиняная_игрушка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357430"/>
            <a:ext cx="3643338" cy="4080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428992" y="1500174"/>
            <a:ext cx="4857784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Филимоновская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285992"/>
            <a:ext cx="5715040" cy="4257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H:\Новая папка\dsc_5851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357430"/>
            <a:ext cx="6606983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021" y="729000"/>
            <a:ext cx="8753957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142984"/>
            <a:ext cx="347663" cy="44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397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9167837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53879"/>
            <a:ext cx="9144000" cy="691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2028617"/>
            <a:ext cx="642942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458" y="729000"/>
            <a:ext cx="8317085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Новая папка\88f8a447f20efa1ac90030b52146b443.jpg"/>
          <p:cNvPicPr>
            <a:picLocks noChangeAspect="1" noChangeArrowheads="1"/>
          </p:cNvPicPr>
          <p:nvPr/>
        </p:nvPicPr>
        <p:blipFill>
          <a:blip r:embed="rId2"/>
          <a:srcRect l="19958"/>
          <a:stretch>
            <a:fillRect/>
          </a:stretch>
        </p:blipFill>
        <p:spPr bwMode="auto">
          <a:xfrm>
            <a:off x="-23837" y="-14330"/>
            <a:ext cx="9167837" cy="687233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579961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85720" y="285728"/>
            <a:ext cx="7429552" cy="1571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 росписи мастер работает масляными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красками в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две стадии: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Замалевка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Выправка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создает мастер?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357686" y="714356"/>
            <a:ext cx="4357718" cy="142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Жостовские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подносы</a:t>
            </a:r>
            <a:endParaRPr lang="ru-RU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1" name="Picture 3" descr="G:\Новая папка\2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3116"/>
            <a:ext cx="5715040" cy="4526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143116"/>
            <a:ext cx="5857916" cy="4383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071678"/>
            <a:ext cx="5691734" cy="4595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743" y="729000"/>
            <a:ext cx="8276513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\ZbdPc442b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pic>
        <p:nvPicPr>
          <p:cNvPr id="3075" name="Picture 3" descr="G:\Новая папка\76194222_1b6633d7f8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8572" y="2261901"/>
            <a:ext cx="6446856" cy="4294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7"/>
            <a:ext cx="8229600" cy="107157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эту посуду перенесена вся синева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русского неба. Название?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85720" y="1428736"/>
            <a:ext cx="8229600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Гжельская керамика</a:t>
            </a:r>
          </a:p>
        </p:txBody>
      </p:sp>
      <p:pic>
        <p:nvPicPr>
          <p:cNvPr id="1027" name="Picture 3" descr="G:\Новая папка\4558206267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357430"/>
            <a:ext cx="626561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G:\ПЕЧАТЬ\97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2381312"/>
            <a:ext cx="6143668" cy="408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9122" y="729000"/>
            <a:ext cx="8545755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500438"/>
            <a:ext cx="1870377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643174" y="357167"/>
            <a:ext cx="650082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Птица и конь – главные герои этой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росписи. Название?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2291491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F:\Новая папка\21253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0152" y="2357430"/>
            <a:ext cx="3998373" cy="4286256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1500174"/>
            <a:ext cx="650082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Городецкая роспись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2" descr="G:\Новая папка\4588960_1257285446_1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2357430"/>
            <a:ext cx="4000500" cy="429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G:\Новая папка\1346298079Gorodeckaja_rospisj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2357430"/>
            <a:ext cx="5706221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890" y="729000"/>
            <a:ext cx="873022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571472" y="357166"/>
            <a:ext cx="8572528" cy="221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Как волшебница Жар-птица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выходит из ума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Чародейка мастерица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Золотая …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4457"/>
            <a:ext cx="9144000" cy="3853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786446" y="1285860"/>
            <a:ext cx="3143272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Хохлома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1" name="Picture 3" descr="G:\Новая папка\97612055eb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7038" y="2500306"/>
            <a:ext cx="4455150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466733"/>
            <a:ext cx="4572032" cy="423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G:\Новая папка\1314624696_1314020201_image_4cdc488de6c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2700325"/>
            <a:ext cx="5426684" cy="415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115</Words>
  <Application>Microsoft Office PowerPoint</Application>
  <PresentationFormat>Экран (4:3)</PresentationFormat>
  <Paragraphs>35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ТАТЬЯНА</cp:lastModifiedBy>
  <cp:revision>82</cp:revision>
  <dcterms:created xsi:type="dcterms:W3CDTF">2015-01-29T02:35:42Z</dcterms:created>
  <dcterms:modified xsi:type="dcterms:W3CDTF">2015-02-02T12:55:38Z</dcterms:modified>
</cp:coreProperties>
</file>