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8" r:id="rId12"/>
    <p:sldId id="270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8F67C-9C72-4E60-9E88-5A65A80472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C3E29-DD10-4E88-B4CD-DF9B5B0CE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C3E29-DD10-4E88-B4CD-DF9B5B0CE16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20B4C5B-C7C1-4099-9F28-596281EF069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F7C7B9-6FA6-4815-A436-E4DB3B7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abirint.ru/screenshot/comments/531539/2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93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57200" y="285728"/>
            <a:ext cx="3657600" cy="5840435"/>
          </a:xfrm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Открытый урок по литературе в 10 классе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Андреева Евгения Викторовна,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МКОУ СОШ № 26 с.Мельничное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Красноармейский район Приморский край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C:\Documents and Settings\user\Рабочий стол\kramskoy25.jp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500042"/>
            <a:ext cx="3689863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делай себе кумира ни из того, что на небе вверху, ни из того, что на земле внизу, ни из того, что в воде ниже земли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9" name="Содержимое 6" descr="Иудушка Головлев. Художник В. Милашевский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870" y="1371600"/>
            <a:ext cx="21540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Не развратничай</a:t>
            </a:r>
            <a:endParaRPr lang="ru-RU" sz="2800" dirty="0"/>
          </a:p>
        </p:txBody>
      </p:sp>
      <p:pic>
        <p:nvPicPr>
          <p:cNvPr id="10" name="Содержимое 4" descr="Иудушка с племянницей. Художник Ю. Коровин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4866" y="1371600"/>
            <a:ext cx="30220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Иудушка соблюдает Заповеди?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Павел со стаканчиком. Художник Ю. Коровин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142984"/>
            <a:ext cx="45636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Порфирий Владимирович идет к могиле матери</a:t>
            </a:r>
            <a:endParaRPr lang="ru-RU" dirty="0"/>
          </a:p>
        </p:txBody>
      </p:sp>
      <p:pic>
        <p:nvPicPr>
          <p:cNvPr id="8" name="Содержимое 3" descr="Конец Иудушки Головлева. Художник Б. Земенков. 1939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44613" y="1303994"/>
            <a:ext cx="3273425" cy="21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Documents and Settings\user\Рабочий стол\index_pic.php"/>
          <p:cNvPicPr>
            <a:picLocks noGrp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372379" y="658813"/>
            <a:ext cx="2587066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спода Головлевы. Художник С. Алимов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142984"/>
            <a:ext cx="65722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1"/>
            <a:ext cx="864396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Добро и зло творить всегда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Во власти всех людей.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Но зло творится без труда –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Добро творить трудней.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Рождает зверя зверь,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Рождает птица птицу.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От доброго добро –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От злого зло родится.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Фаррухи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7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142984"/>
            <a:ext cx="685804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 УРОК!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user\Рабочий стол\Иллюстрация 1 из 4 для Господа Головлевы - Михаил Салтыков-Щедрин   Лабиринт - книги_files\0_a3fd6e2760ef748c7d1f8078d877710e_1368805067.pn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628" y="714356"/>
            <a:ext cx="314327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357298"/>
            <a:ext cx="3214710" cy="46910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Тема «Религиозное осмысление романа </a:t>
            </a:r>
            <a:endParaRPr lang="ru-RU" sz="3200" i="1" dirty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М.Е.Салтыкова – Щедрина </a:t>
            </a:r>
            <a:r>
              <a:rPr lang="ru-RU" sz="3200" dirty="0">
                <a:solidFill>
                  <a:srgbClr val="FF0000"/>
                </a:solidFill>
              </a:rPr>
              <a:t>«Господа Головлевы»</a:t>
            </a:r>
            <a:endParaRPr lang="ru-RU" sz="3200" i="1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Цели: / Обучающая: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Продолжить формирование навыков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сопоставительного и  художественного анализа текста;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2. Закрепить знания и умения учебно-познавательного характера: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анализ эпиграфа, работа с текстами разных жанров и типов,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выборочное чтение, выразительное чтение.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Развивающая: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1. Развитие речи учащихся, закрепление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навыков монологического высказывания;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Развитие аналитических способностей (сопоставление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произведений, относящихся к различным видам искусства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литературы и изобразительного искусства)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Воспитательная: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1. Формирование системы нравственных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приоритетов: любовь к людям, утверждение семейных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религиозных ценностей, неприятие лжи и лицемерия;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2. Воспитание активной жизненной позиции через осмысление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религиозных текстов и соприкосновения с величайшим Творением – Библией.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1"/>
            <a:ext cx="864396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Добро и зло творить всегда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Во власти всех людей.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Но зло творится без труда –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Добро творить трудней.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Рождает зверя зверь,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Рождает птица птицу.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От доброго добро –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От злого зло родится.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Фаррухи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14290"/>
            <a:ext cx="8595429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Отцу и матери нужен ли подвиг, чтобы любить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своё дитя?  Младенцу надо ли учиться любить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отца и мать?  Если же в сей любви всё делается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 подвига и почти без ведома человека: где тут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достоинства добродетели? Это просто естествен-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ное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чувство, которое и в бессловесных</a:t>
            </a:r>
            <a:r>
              <a:rPr kumimoji="0" lang="ru-RU" sz="3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чаем. </a:t>
            </a:r>
            <a:r>
              <a:rPr kumimoji="0" lang="ru-RU" sz="3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Нелюбление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родителей или детей есть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глубоко низкий порок; но любовь к родителям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 детям не есть еще высокая добродетель,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кроме особенных случаев, когда ее возвышает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соединенное с нею самоотвержение или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самопожертвование. (Иоанн </a:t>
            </a:r>
            <a:r>
              <a:rPr kumimoji="0" lang="ru-RU" sz="3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Крестьянкин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icon_shigri_vladimirskaya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685800"/>
            <a:ext cx="3071575" cy="38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ВЛАДИМИРСКАЯ ИКОНА  БОГОМАТЕРИ </a:t>
            </a:r>
            <a:r>
              <a:rPr lang="en-US" sz="3200" dirty="0" smtClean="0">
                <a:solidFill>
                  <a:srgbClr val="C00000"/>
                </a:solidFill>
              </a:rPr>
              <a:t> XII </a:t>
            </a:r>
            <a:r>
              <a:rPr lang="ru-RU" sz="3200" dirty="0" smtClean="0">
                <a:solidFill>
                  <a:srgbClr val="C00000"/>
                </a:solidFill>
              </a:rPr>
              <a:t>век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rembrandt-prodig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7864" y="685800"/>
            <a:ext cx="3318820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Рембрандт «Возвращение блудного сына»  (1668 – 69 гг.)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спода Головлевы. Художники Кукрыниксы. 1939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55480" y="685800"/>
            <a:ext cx="305223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Арина Петровна и Иудушка. Сопоставьте картины Рембрандта и иллюстрацию к роману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>
            <a:spLocks noGrp="1"/>
          </p:cNvSpPr>
          <p:nvPr>
            <p:ph idx="1"/>
          </p:nvPr>
        </p:nvSpPr>
        <p:spPr>
          <a:xfrm>
            <a:off x="214282" y="1196752"/>
            <a:ext cx="8929718" cy="511256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buNone/>
            </a:pPr>
            <a:r>
              <a:rPr lang="ru-RU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Да не будет у тебя других Богов, кроме Меня.</a:t>
            </a:r>
            <a:r>
              <a:rPr lang="ru-RU" sz="2700" dirty="0" smtClean="0">
                <a:latin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</a:rPr>
            </a:br>
            <a:r>
              <a:rPr lang="ru-RU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 делай себе кумира ни из того, что на небе вверху, ни из того, что на земле внизу, ни из того, что в воде ниже земли.</a:t>
            </a:r>
            <a:r>
              <a:rPr lang="ru-RU" sz="2700" dirty="0" smtClean="0">
                <a:latin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</a:rPr>
            </a:br>
            <a:r>
              <a:rPr lang="ru-RU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 произноси имени Господа, Бога твоего, напрасно.</a:t>
            </a:r>
            <a:r>
              <a:rPr lang="ru-RU" sz="2700" dirty="0" smtClean="0">
                <a:latin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</a:rPr>
            </a:br>
            <a:r>
              <a:rPr lang="ru-RU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Соблюдай седьмой день недели: шесть дней работай, а седьмой посвящай Господу, Богу твоему.</a:t>
            </a:r>
            <a:r>
              <a:rPr lang="ru-RU" sz="2700" dirty="0" smtClean="0">
                <a:latin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</a:rPr>
            </a:br>
            <a:r>
              <a:rPr lang="ru-RU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Почитай своих родителей.</a:t>
            </a:r>
            <a:r>
              <a:rPr lang="ru-RU" sz="2700" dirty="0" smtClean="0">
                <a:latin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</a:rPr>
            </a:br>
            <a:r>
              <a:rPr lang="ru-RU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 убивай.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2700" dirty="0" smtClean="0">
                <a:latin typeface="Calibri" pitchFamily="34" charset="0"/>
                <a:cs typeface="Times New Roman" pitchFamily="18" charset="0"/>
              </a:rPr>
              <a:t>     Не развратничай.</a:t>
            </a:r>
            <a:r>
              <a:rPr lang="ru-RU" sz="2700" dirty="0" smtClean="0">
                <a:latin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</a:rPr>
            </a:br>
            <a:r>
              <a:rPr lang="ru-RU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 кради.</a:t>
            </a:r>
            <a:r>
              <a:rPr lang="ru-RU" sz="2700" dirty="0" smtClean="0">
                <a:latin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</a:rPr>
            </a:br>
            <a:r>
              <a:rPr lang="ru-RU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 лги.</a:t>
            </a:r>
            <a:r>
              <a:rPr lang="ru-RU" sz="2700" dirty="0" smtClean="0">
                <a:latin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</a:rPr>
            </a:br>
            <a:r>
              <a:rPr lang="ru-RU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 желай того, чем владеет другой, и не завидуй.</a:t>
            </a:r>
            <a:r>
              <a:rPr lang="ru-RU" sz="2700" dirty="0" smtClean="0">
                <a:latin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</a:rPr>
            </a:b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Десять Заповедей. Завет.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315</TotalTime>
  <Words>361</Words>
  <Application>Microsoft Office PowerPoint</Application>
  <PresentationFormat>Экран (4:3)</PresentationFormat>
  <Paragraphs>77</Paragraphs>
  <Slides>15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ВЛАДИМИРСКАЯ ИКОНА  БОГОМАТЕРИ  XII век</vt:lpstr>
      <vt:lpstr>Рембрандт «Возвращение блудного сына»  (1668 – 69 гг.)</vt:lpstr>
      <vt:lpstr>Арина Петровна и Иудушка. Сопоставьте картины Рембрандта и иллюстрацию к роману </vt:lpstr>
      <vt:lpstr>Десять Заповедей. Завет.</vt:lpstr>
      <vt:lpstr>Как Иудушка соблюдает Заповеди?</vt:lpstr>
      <vt:lpstr>Презентация PowerPoint</vt:lpstr>
      <vt:lpstr>Порфирий Владимирович идет к могиле матери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Учитель</cp:lastModifiedBy>
  <cp:revision>38</cp:revision>
  <dcterms:created xsi:type="dcterms:W3CDTF">2015-01-25T08:19:42Z</dcterms:created>
  <dcterms:modified xsi:type="dcterms:W3CDTF">2015-02-02T05:13:39Z</dcterms:modified>
</cp:coreProperties>
</file>