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94" r:id="rId3"/>
    <p:sldId id="342" r:id="rId4"/>
    <p:sldId id="346" r:id="rId5"/>
    <p:sldId id="345" r:id="rId6"/>
    <p:sldId id="348" r:id="rId7"/>
    <p:sldId id="349" r:id="rId8"/>
    <p:sldId id="347" r:id="rId9"/>
    <p:sldId id="352" r:id="rId10"/>
    <p:sldId id="351" r:id="rId11"/>
    <p:sldId id="350" r:id="rId12"/>
    <p:sldId id="354" r:id="rId13"/>
    <p:sldId id="356" r:id="rId14"/>
    <p:sldId id="355" r:id="rId15"/>
    <p:sldId id="358" r:id="rId16"/>
    <p:sldId id="357" r:id="rId17"/>
    <p:sldId id="362" r:id="rId18"/>
    <p:sldId id="361" r:id="rId19"/>
    <p:sldId id="360" r:id="rId20"/>
    <p:sldId id="280" r:id="rId21"/>
    <p:sldId id="359" r:id="rId22"/>
    <p:sldId id="365" r:id="rId23"/>
    <p:sldId id="364" r:id="rId24"/>
    <p:sldId id="363" r:id="rId25"/>
    <p:sldId id="393" r:id="rId26"/>
    <p:sldId id="391" r:id="rId27"/>
    <p:sldId id="369" r:id="rId28"/>
    <p:sldId id="371" r:id="rId29"/>
    <p:sldId id="373" r:id="rId30"/>
    <p:sldId id="372" r:id="rId31"/>
    <p:sldId id="370" r:id="rId32"/>
    <p:sldId id="376" r:id="rId33"/>
    <p:sldId id="375" r:id="rId34"/>
    <p:sldId id="378" r:id="rId35"/>
    <p:sldId id="377" r:id="rId36"/>
    <p:sldId id="374" r:id="rId37"/>
    <p:sldId id="297" r:id="rId38"/>
    <p:sldId id="380" r:id="rId39"/>
    <p:sldId id="379" r:id="rId40"/>
    <p:sldId id="298" r:id="rId41"/>
    <p:sldId id="311" r:id="rId42"/>
    <p:sldId id="313" r:id="rId43"/>
    <p:sldId id="312" r:id="rId44"/>
    <p:sldId id="383" r:id="rId45"/>
    <p:sldId id="382" r:id="rId46"/>
    <p:sldId id="385" r:id="rId47"/>
    <p:sldId id="389" r:id="rId48"/>
    <p:sldId id="390" r:id="rId49"/>
    <p:sldId id="292" r:id="rId5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33CC33"/>
    <a:srgbClr val="800000"/>
    <a:srgbClr val="FFFF99"/>
    <a:srgbClr val="A50021"/>
    <a:srgbClr val="008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45" autoAdjust="0"/>
  </p:normalViewPr>
  <p:slideViewPr>
    <p:cSldViewPr>
      <p:cViewPr varScale="1">
        <p:scale>
          <a:sx n="45" d="100"/>
          <a:sy n="45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140BA7-4650-4E64-A3BD-087793F7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195B34-54C3-4CA4-B869-3178250A6B33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B281F5-BAE7-48FB-A23B-561E56E6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a form in 1950.</a:t>
            </a: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25154-A91C-4312-86F3-AEA603800936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2D1B1-9F4A-4DAA-95A3-264E693EAE39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77ED-144A-4A42-BE47-54F0FFF1F3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88F5-CED2-45E8-83A6-0CCF813241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A7D9-E0AD-492C-8D64-17A565F571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BBD9-5203-4AD1-A012-714F7DF99A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62FE-D04B-4B76-8269-A59ABF86BE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5EFB-55D0-4444-99DB-FF66980498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A067-C9B2-497D-9C13-73AFBCC363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C285-8163-4B88-A941-D6DF199F0E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47CE-D8FD-4F52-A708-129B3AA08F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DAE3-27D2-460B-8674-E465983A9D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8698-D80C-440E-A38A-0BBF7BF450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848C-2A77-4D48-982A-E2D9DBCB27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2BBB8-96D7-45B3-8E81-39A7A11143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59" r:id="rId7"/>
    <p:sldLayoutId id="2147484260" r:id="rId8"/>
    <p:sldLayoutId id="2147484269" r:id="rId9"/>
    <p:sldLayoutId id="2147484261" r:id="rId10"/>
    <p:sldLayoutId id="2147484262" r:id="rId11"/>
    <p:sldLayoutId id="2147484270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87488"/>
            <a:ext cx="7100888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200" dirty="0">
                <a:solidFill>
                  <a:srgbClr val="FBC9BB"/>
                </a:solidFill>
              </a:rPr>
              <a:t/>
            </a:r>
            <a:br>
              <a:rPr lang="en-US" sz="9200" dirty="0">
                <a:solidFill>
                  <a:srgbClr val="FBC9BB"/>
                </a:solidFill>
              </a:rPr>
            </a:br>
            <a:r>
              <a:rPr lang="en-US" dirty="0"/>
              <a:t> 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14788" y="3057525"/>
            <a:ext cx="5129212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600" smtClean="0">
              <a:solidFill>
                <a:srgbClr val="FF6600"/>
              </a:solidFill>
            </a:endParaRP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2268538" y="1189038"/>
            <a:ext cx="4679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       </a:t>
            </a:r>
            <a:r>
              <a:rPr lang="ru-RU" sz="2400">
                <a:latin typeface="Tahoma" pitchFamily="34" charset="0"/>
              </a:rPr>
              <a:t>Школьная форма: </a:t>
            </a:r>
          </a:p>
          <a:p>
            <a:r>
              <a:rPr lang="ru-RU" sz="2400">
                <a:latin typeface="Tahoma" pitchFamily="34" charset="0"/>
              </a:rPr>
              <a:t>    Вчера, сегодня, завтра</a:t>
            </a:r>
            <a:endParaRPr lang="en-US" sz="6000">
              <a:latin typeface="Tahoma" pitchFamily="34" charset="0"/>
            </a:endParaRPr>
          </a:p>
        </p:txBody>
      </p:sp>
      <p:pic>
        <p:nvPicPr>
          <p:cNvPr id="10245" name="Picture 6" descr="C:\Documents and Settings\Admin\Рабочий стол\Валя 2014\школьая форма\школьная форма\711b3dcfba0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151063"/>
            <a:ext cx="195421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276872"/>
            <a:ext cx="2328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19175" y="981075"/>
            <a:ext cx="352425" cy="3143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349500"/>
            <a:ext cx="68103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1835150" y="1341438"/>
            <a:ext cx="5761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вы относитесь к введению школьной формы?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176213" cy="1889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0483" name="Объект 3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4275" y="2060575"/>
            <a:ext cx="677386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411413" y="1341438"/>
            <a:ext cx="4821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2400"/>
              <a:t>Зачем нужна школьная форма?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349500"/>
            <a:ext cx="56086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778000" y="1196975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/>
              <a:t>Какой должна быть школьная одежда?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547813"/>
            <a:ext cx="30003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357313"/>
            <a:ext cx="6400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История Школьной формы</a:t>
            </a:r>
            <a:endParaRPr lang="ru-RU" dirty="0"/>
          </a:p>
        </p:txBody>
      </p:sp>
      <p:sp>
        <p:nvSpPr>
          <p:cNvPr id="22532" name="Объект 2"/>
          <p:cNvSpPr>
            <a:spLocks noGrp="1"/>
          </p:cNvSpPr>
          <p:nvPr>
            <p:ph idx="1"/>
          </p:nvPr>
        </p:nvSpPr>
        <p:spPr>
          <a:xfrm flipH="1">
            <a:off x="7772400" y="2438400"/>
            <a:ext cx="760413" cy="1984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568450"/>
            <a:ext cx="19685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Объект 3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371600"/>
            <a:ext cx="5334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Рисунок 3" descr="688903_446_630_sour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33688" y="1268413"/>
            <a:ext cx="3168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5" descr="C:\Documents and Settings\Admin\Рабочий стол\Валя 2014\школьая форма\школьная форма\2205685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5913" y="185578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8" name="Picture 2" descr="C:\Documents and Settings\Admin\Рабочий стол\Валя 2014\школьая форма\школьная форма\1346535782_file129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4488" y="1268413"/>
            <a:ext cx="331311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47913" y="2438400"/>
            <a:ext cx="4448175" cy="304800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196975"/>
            <a:ext cx="429418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Содержимое 3" descr="C:\Documents and Settings\Наташа\Рабочий стол\Школьная форма\english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620713"/>
            <a:ext cx="6553200" cy="532923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333375"/>
            <a:ext cx="589915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2969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95975"/>
            <a:ext cx="80963" cy="234950"/>
          </a:xfrm>
        </p:spPr>
        <p:txBody>
          <a:bodyPr/>
          <a:lstStyle/>
          <a:p>
            <a:pPr marL="0" indent="-27305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smtClean="0"/>
          </a:p>
        </p:txBody>
      </p:sp>
      <p:sp>
        <p:nvSpPr>
          <p:cNvPr id="29700" name="Rectangle 20"/>
          <p:cNvSpPr>
            <a:spLocks noGrp="1" noChangeArrowheads="1"/>
          </p:cNvSpPr>
          <p:nvPr>
            <p:ph sz="half" idx="2"/>
          </p:nvPr>
        </p:nvSpPr>
        <p:spPr>
          <a:xfrm>
            <a:off x="4649788" y="5657850"/>
            <a:ext cx="1219200" cy="473075"/>
          </a:xfrm>
        </p:spPr>
        <p:txBody>
          <a:bodyPr/>
          <a:lstStyle/>
          <a:p>
            <a:pPr marL="0" indent="-273050" eaLnBrk="1" hangingPunct="1">
              <a:lnSpc>
                <a:spcPct val="80000"/>
              </a:lnSpc>
            </a:pPr>
            <a:endParaRPr lang="ru-RU" sz="400" smtClean="0"/>
          </a:p>
        </p:txBody>
      </p:sp>
      <p:pic>
        <p:nvPicPr>
          <p:cNvPr id="29701" name="Рисунок 5" descr="H:\Школьная форма\школьная форма\школьная форма\148526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133600"/>
            <a:ext cx="504031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1"/>
          <p:cNvSpPr>
            <a:spLocks noChangeArrowheads="1"/>
          </p:cNvSpPr>
          <p:nvPr/>
        </p:nvSpPr>
        <p:spPr bwMode="auto">
          <a:xfrm>
            <a:off x="2987675" y="1177925"/>
            <a:ext cx="2422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1948 год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2" descr="http://img3.proshkolu.ru/content/media/pic/std/1000000/780000/779137-b381cfaf8f2129e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6713" y="1196975"/>
            <a:ext cx="2914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8" name="Объект 3"/>
          <p:cNvSpPr>
            <a:spLocks noGrp="1"/>
          </p:cNvSpPr>
          <p:nvPr>
            <p:ph sz="half" idx="2"/>
          </p:nvPr>
        </p:nvSpPr>
        <p:spPr>
          <a:xfrm>
            <a:off x="3419475" y="3608388"/>
            <a:ext cx="5257800" cy="4530725"/>
          </a:xfrm>
        </p:spPr>
        <p:txBody>
          <a:bodyPr/>
          <a:lstStyle/>
          <a:p>
            <a:r>
              <a:rPr lang="ru-RU" sz="1500" smtClean="0"/>
              <a:t>Школьная форма 1973г. Мальчики должны приходить на уроки в синей форме: прямых брюках и полушерстяной куртке с 5-ю алюминиевыми пуговицами, манжетами и двумя карманами с клапанами на груди. </a:t>
            </a:r>
          </a:p>
          <a:p>
            <a:endParaRPr lang="ru-RU" sz="1500" smtClean="0"/>
          </a:p>
        </p:txBody>
      </p:sp>
      <p:pic>
        <p:nvPicPr>
          <p:cNvPr id="31749" name="Рисунок 4" descr="63dfba3e9ff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1213" y="1844675"/>
            <a:ext cx="295275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H:\Школьная форма\школьная форма\школьная форма\1486635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9725" y="325438"/>
            <a:ext cx="45005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3" name="Picture 2" descr="C:\Documents and Settings\Admin\Рабочий стол\Валя 2014\школьая форма\школьная форма\383842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125538"/>
            <a:ext cx="6810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3379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7" name="Рисунок 4" descr="1326154-1aac41f2f0c4075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628775"/>
            <a:ext cx="2724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0" y="2349500"/>
            <a:ext cx="4343400" cy="14065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form in 1950.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85813" y="5105400"/>
            <a:ext cx="6400801" cy="1752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4820" name="Рисунок 3" descr="1950_UK_school_uniform_n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76250"/>
            <a:ext cx="399573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5721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stellar" pitchFamily="18" charset="0"/>
              </a:rPr>
              <a:t>Nowadays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5844" name="Рисунок 5" descr="collage_photoca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196975"/>
            <a:ext cx="512286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68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9" name="Picture 2" descr="http://alicja.qipru.users.photofile.ru/photo/alicja.qipru/151087481/xlarge/1704233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628775"/>
            <a:ext cx="23034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2166938"/>
            <a:ext cx="43180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789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3" name="Рисунок 4" descr="H:\Школьная форма\школьная форма\школьная форма\1487430_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916113"/>
            <a:ext cx="4606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891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7" name="Picture 2" descr="http://i2.sell.com/11/232/716017/63/233/4121798-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73238"/>
            <a:ext cx="524668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 descr="C:\Documents and Settings\Admin\Рабочий стол\Валя 2014\школьая форма\школьная форма\новые\9f6ac96b4d3f3b84592074e248c0dff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052513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Documents and Settings\Admin\Рабочий стол\Валя 2014\школьая форма\школьная форма\новые\134629561452238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792288"/>
            <a:ext cx="41338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Documents and Settings\Admin\Рабочий стол\Валя 2014\школьая форма\школьная форма\новые\1(57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8963" y="2060575"/>
            <a:ext cx="217646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Канада</a:t>
            </a:r>
            <a:endParaRPr lang="ru-RU" dirty="0"/>
          </a:p>
        </p:txBody>
      </p:sp>
      <p:sp>
        <p:nvSpPr>
          <p:cNvPr id="3993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4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1" name="Picture 2" descr="http://newzz.in.ua/uploads/posts/2013-02/1361463221_about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844675"/>
            <a:ext cx="6337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КУБА</a:t>
            </a:r>
            <a:endParaRPr lang="ru-RU" dirty="0"/>
          </a:p>
        </p:txBody>
      </p:sp>
      <p:sp>
        <p:nvSpPr>
          <p:cNvPr id="4096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5" name="Рисунок 4" descr="C:\Documents and Settings\Наташа\Рабочий стол\kubinskie_shkol_nik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00213"/>
            <a:ext cx="5184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776288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6699"/>
                </a:solidFill>
              </a:rPr>
              <a:t>Форма-опознавательный знак</a:t>
            </a:r>
            <a:endParaRPr lang="ru-RU" dirty="0">
              <a:solidFill>
                <a:srgbClr val="FF6699"/>
              </a:solidFill>
            </a:endParaRPr>
          </a:p>
        </p:txBody>
      </p:sp>
      <p:sp>
        <p:nvSpPr>
          <p:cNvPr id="4198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1989138"/>
            <a:ext cx="3368675" cy="3816350"/>
          </a:xfrm>
          <a:noFill/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0638" y="1773238"/>
            <a:ext cx="23812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C:\Documents and Settings\Admin\Рабочий стол\Валя 2014\школьая форма\школьная форма\39f66b0fa9db4c4a9af7b6560c6a50b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125" y="3305175"/>
            <a:ext cx="34702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301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Picture 2" descr="C:\Documents and Settings\Admin\Рабочий стол\Валя 2014\школьая форма\школьная форма\новые\s4171742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1075"/>
            <a:ext cx="3667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C:\Documents and Settings\Admin\Рабочий стол\Валя 2014\школьая форма\школьная форма\новые\OR_BIG_ob_IMG_1370578263805853_obiava-img137057826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268413"/>
            <a:ext cx="34369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403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7" name="Picture 2" descr="C:\Documents and Settings\Admin\Рабочий стол\Валя 2014\школьая форма\школьная форма\новые\c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268413"/>
            <a:ext cx="6599238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6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1" name="Picture 2" descr="C:\Documents and Settings\Admin\Рабочий стол\Валя 2014\школьая форма\школьная форма\новые\conf_7ya_ru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1F3"/>
              </a:clrFrom>
              <a:clrTo>
                <a:srgbClr val="F7F1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020763"/>
            <a:ext cx="3084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608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5" name="Picture 6" descr="C:\Documents and Settings\Admin\Рабочий стол\Валя 2014\школьая форма\школьная форма\7279ab4d2b1840e7a553cbaf99d625b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5F3"/>
              </a:clrFrom>
              <a:clrTo>
                <a:srgbClr val="FD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898525"/>
            <a:ext cx="324008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http://fs103.jpe.ru/7e11/2368269_3abce14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16000"/>
            <a:ext cx="37814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7107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-273050" eaLnBrk="1" hangingPunct="1"/>
            <a:endParaRPr lang="ru-RU" smtClean="0"/>
          </a:p>
        </p:txBody>
      </p:sp>
      <p:pic>
        <p:nvPicPr>
          <p:cNvPr id="47108" name="Picture 7" descr="C:\Documents and Settings\Admin\Рабочий стол\Валя 2014\школьая форма\школьная форма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844675"/>
            <a:ext cx="3411537" cy="273685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7109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813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3" name="Picture 7" descr="C:\Documents and Settings\Admin\Рабочий стол\Валя 2014\школьая форма\школьная форма\новые\schulranze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060575"/>
            <a:ext cx="5765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 descr="C:\Documents and Settings\Admin\Рабочий стол\Валя 2014\школьая форма\школьная форма\новые\yr2tRrGTeR5aTrZ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2E1E6"/>
              </a:clrFrom>
              <a:clrTo>
                <a:srgbClr val="E2E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1413" y="1125538"/>
            <a:ext cx="3141662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92150"/>
            <a:ext cx="3441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692150"/>
            <a:ext cx="2917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3" descr="C:\Documents and Settings\Admin\Рабочий стол\Валя 2014\школьая форма\школьная форма\новые\73306722_psihol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341438"/>
            <a:ext cx="3168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Documents and Settings\Admin\Рабочий стол\Валя 2014\школьая форма\школьная форма\новые\1365418477_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49500"/>
            <a:ext cx="32242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35702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76250"/>
            <a:ext cx="320675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96975"/>
            <a:ext cx="60483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2228" name="Рисунок 3" descr="C:\Documents and Settings\Наташа\Мои документы\Мои результаты сканировани\сканирование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014413"/>
            <a:ext cx="13985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4" descr="C:\Documents and Settings\Наташа\Мои документы\Мои результаты сканировани\сканирование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7550" y="1138238"/>
            <a:ext cx="18684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Рисунок 6" descr="C:\Documents and Settings\Наташа\Мои документы\Мои результаты сканировани\сканирование0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2349500"/>
            <a:ext cx="2319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3252" name="Picture 3" descr="C:\Documents and Settings\Admin\Рабочий стол\Валя 2014\школьая форма\школьная форма\4ce80f30f3f0432fac31903754cd74c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66800"/>
            <a:ext cx="37909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Documents and Settings\Admin\Рабочий стол\Валя 2014\школьая форма\школьная форма\3d69f52b15d142a38dc89eae3b14476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1063" y="1076325"/>
            <a:ext cx="350361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4276" name="Picture 3" descr="C:\Documents and Settings\Admin\Рабочий стол\Валя 2014\школьая форма\школьная форма\cce8608060114ac39abc9f2bbf662fa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EFF5"/>
              </a:clrFrom>
              <a:clrTo>
                <a:srgbClr val="E8E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311275"/>
            <a:ext cx="2190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C:\Documents and Settings\Admin\Рабочий стол\Валя 2014\школьая форма\школьная форма\c110f8a3c443457abcb3e42cb19f356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330325"/>
            <a:ext cx="2800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5300" name="Picture 2" descr="C:\Documents and Settings\Admin\Рабочий стол\Валя 2014\школьая форма\школьная форма\9aa56c795462461f8267740aa9530b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00213"/>
            <a:ext cx="32480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C:\Documents and Settings\Admin\Рабочий стол\Валя 2014\школьая форма\школьная форма\d188d0bad0bed0bbd0b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65175"/>
            <a:ext cx="34194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6324" name="Picture 3" descr="C:\Documents and Settings\Admin\Рабочий стол\Валя 2014\школьая форма\школьная форма\3d7a774f8070416f85eeeb08130058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25538"/>
            <a:ext cx="29003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C:\Documents and Settings\Admin\Рабочий стол\Валя 2014\школьая форма\школьная форма\1h1tV1OCS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125538"/>
            <a:ext cx="29749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7348" name="Picture 2" descr="D:\ФОТО\Лето 2011\IMG_06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052513"/>
            <a:ext cx="602456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6" descr="data:image/jpeg;base64,/9j/4AAQSkZJRgABAQAAAQABAAD/2wCEAAkGBhQSERUUExQWFBUWGBwYFhcYFxgYGBgZGRcXFxgbGxcYHCgeGR8jGhkaIC8gIycpLCwsGx4xNTAqNSYrLSkBCQoKDgwOGg8PGiwkHCQsLCwsLCwsLCwsKSwpLCwsKSwpLCwsLCwsLCwsLCwsLCksLCwpLCwsLCwsLCwsLCwsLP/AABEIAP4AxgMBIgACEQEDEQH/xAAcAAABBQEBAQAAAAAAAAAAAAAFAgMEBgcAAQj/xABEEAACAgAEBAQEAwQIBAUFAAABAgMRAAQSIQUiMUEGE1FhBzJxgRQjkUKhscEVJDNSYoLR8DRDouEXcpKy8QgWJcLy/8QAGQEAAwEBAQAAAAAAAAAAAAAAAAECBAMF/8QAJBEBAQACAgIBBAMBAAAAAAAAAAECESExEkEDE1FhcYHw8ZH/2gAMAwEAAhEDEQA/ACWfzcs34iTLZoJN5rxovmLtHGfL0+WxNEsGfVpsWOoFYocfi3NajDmJZklHzDzHiLbEhg4YpdG+ZKI/axK43w5BmZ4wdLGR2iMsavHKhc2CrWwZHZltOq6TW2AmR4b+JzIgjhRXa1JUKyohoO+9VWxVtiL74j8L6S834gzKNrgnzNR6g5kdV0NYtWcMUlsL3HptvjovEuadiJZ5pNTfI7eU6Fgp2GtQAQ2xqq9MP8UghmzXkwtpyUB0AmtG3zcw3K9SWO7ffDHAcmM9PKGFvIsjxE6iQUaMJqAHysAUN7AG+2IuuZoHovHU6V+InzEsY2RRK0dUKBkZFBcqdKsurpZ3sYsU3iXMssXl5tkypmQpLJzy6VHmMryxWGVWXTpNO2oatutSGYEWY1NyAExOSOYkCLUHBHMVvfsdJwni3DczlXvKTtHFPR0pKY1vQXBPMBVA17gjF7nRa9rO3iTPz2/mzwxoGAJQLq1rWppDpj1depIXagx3xI4ZxqfMs7HNHREoYpFJIUrQtamDKTzbEEWe5ojFDzvBM2zKuYlotqbmk16AKZ2ddRMfIwa+/QWcH+AZMZcSJ8vmqUAflkVYyHDMv7Jdgy6foOoOJynHA9nc1x2dMnlpUkmDSvKC3myanBpoxznTsEAtT3IxNfxEI1/MzUh6Ff6yQWXqLUl2Hpuo7nvgTxfhsi5fhuXYGOQ+ZKUcmgV0qhZGHJqKEbbEb9sTfEfBckctBMDJF5rENDEoYtUZZWjjbZKbSGogc11Yw7JezMZr4jhG5JXI2uneTtuDqZAd/wDD98Dh8QpnJ0STL3suigdPmaiaB7DffAiPwu5aRKKiO2drGlVAsjpzsB6bfQb4sPDeERZeMSvGTC2oRWdTSyAhTYGx0ozhSNrDMdtOF44lyOrxyYKAsxmkXVrdZpDqcWWGhWAjVaFDTvtiXN4ilaFpUeQ0j85kZU2BakUG5G99lBvcnFVyGXSfQ066mjUROyEq1DaMhl67KoBNk8x7YXnoJ4w3lys4kJV1dVLlVTzZXBoWRGtMwIJ2G/XHOyW6WL5ri8lLqmzKs3VyZHisKusjy21nSGvSR6e+If8ATckmoJmZJLA5I3cy3qIF6nCp01Ej5e9DFZzfEHl0yFupby1UNybUCQdjrYrYIs8oxHhyjbUwieNgqsCRIXALNTdhXStumHMJ7LY5n+KTIK86ctVuIsyzMgA2OvdT3tQd/Re47L8Zkdiv4zMEXy3PJTA9KYfK111Wv44MZHxFHIoh4gC6atSZuNbdXKkATr+3Qux12B5hvgF4j8OyQMx+ZVpg6WY9D8yOrD5kbfp09sXJ6G9kZrjGajYpJmMyrVY/PkINkVvdbCySOvTbDUvHcyCanzPpzSyrRO6k83p0HpeE8GzKSkRZgkIVKK1WyEspvc9F3P64H8QeRfy2PLqLr76gBqsizsAN9x+uLn2TU1vFmZCkefOTdavOk2AG1U3Um7P0wwniPNMaGan+80lAf+rAwphzMpTUBQ2q/peK1EjB45mLNZvMELQY+dJzEmqXm6davsMWv4a+IXfO3mJcw6NYCiRyA1roFFul9fWsUVyAgUb+3rI1X9gKX9cXn4XkfjYlKg6VZwPUgKin7U7ffEZzhUbL4X49+Jj1sPTt7Y8wG+HAJy40nTsN6u/347GLKXfE/v8A0Mp41w9ZeJNu0aiSRpJAaMYjlbVtVq1VXqWB3GPMpFNNPIsC5iTVEAxDL/Z6y7F2VV5Tpoatr3N1WLh41yH4maWaKN3cqYxyhNYifnIY8zL8yk6SAFW25qxVshFmWc5eEoXbd9PyoALYs7nToW/QAt0vGzow7M5EqyRiRXFB30bprYBquj5mkFQdgtihdE4tHgfKJ+NjYUaygeUsxRb6k6gduUarOxN2MRouAFFL8g5TEhdydTc9lFUAEkFt9RosTgfk9owQf7TLIsg2BIvkSu2qhZ9FPrhblBzPZpDmJcwa8oyvMUPzOszmIKoA2bybkq+2LHw3hCzZVopDqk1wCNwNQ8qVrjdB05ldm7kHUvY0B8Kx+ZnIpHK6Ig0srPp0DZQoa+g3iFe7DBDj3HTlR+FyyCRmZPwrMPzoVWQShGQi9GvUYw5DBS2pdxhyeyp+HOweXFLLEJJm0LGjaljUxEpHGBp15iTWS7Kgou1M6hRiHmc9qGZcgM8cZaWRdIBnZkYeV1URxMKTu7O5N67wIOSmyssjzknMf2euwVj8yESOoNfNokCgKNtTEb1iXw1gzw5UjyYWzEccpvS72wdmNGkHynqaAUdt3lfUKROjnbM5vMyTUZhFG0emzHpiZHlVKPTyWDUelt9cM8V8SGFYoEB0o75gOQRyOtwMNrJqR6HchT2xOjjheOMMCpZvPmZSYzGj20aq1UC0JVT2Ch7O5xFm8M5jz/PzDFxQJJo2EsR0I7AUpTWaoHoRRMfmq/B3jWUjkjyghHl/iSQZAzABWW5bUtpJ1Cmv0F9LMTJSficzNE7HMuErLySSeUCi9QEHLTbNsymh1OBiQuxgVWapIyUoE0ZRGZdJFkGlY12LD1vErMPUy+TaFCvlAc1GHShcg3qB/MWrohTgnCjWS4kEaGYRlUvy5kaQaVkUM6OFGp0UBnJtdxZGDfirLfh4ArHzZ8wNJrSFiyofzGCdudtI1Gyw/TA6Cfy4JhIPmEJUoPMQvEQxBZB+W7ISuhh8vUnHmT4PLK8ehWMUisqFjSMYlMmiKxYTWVGo7DtVVhT7pV3M8RHlty6GDCjWyhSDQra9W996XE/xAAZCEXSpiBFqAToY82+6cpv1oDpiZlfDEqSiMK3mGmdRT+WtkamOrTzE3R3IArqcH5PBsjzQa0XndgVVtRWOJUlIqq1UixswJB1e+KtnRgWQ4TYXLtUYkTVJYJ8tpIZJRy9tKxxqDud2rc4lcBzXl+Zl87ohhCu0IYOVy8w0l4SrKzBWJDFTsdmUm8F+NcNZOJpZqtB26Bo4gST2OnzAukXtZPtC4nlPPjywB0TZiR1Vy1fl6SecMK8qJDV/3jKQasYMeeyrOM/HpbUrBjfXSygmyb0sOm9V7YRPnndVDMaUFQNvlLFmvv1wd414djjTzUlLrIyiMNEqO6vZEmzEKDRIHWivS8CREAm4NLX7I3ZwTv6gKrY6bidIj3p0nqOb62BX02wiUEnrvW59Se326YcJYgsR8x69tiB07+mH8pkjIyKKJI1G+m53v2AFnDImHJEqGGxZ9KAdbAB1frX7/TGi/CSEfijuu4b3JUAqgX0FK7H2rFMycWiNpSu5B8v6KAC3rRZlA+mLx8FcmDmZGP8AyldVHZi6AOb/AMKoB/nxHaul8+GoBy9ew/7Y7CfhsoOWHToP5Y7GW2bDNfEuZzOXzGbiiX8MJQZJVeVCrxmRypANldRs1Y67jcYLeGOBjLZWPzWVZZ5FL6lOoAD5K1W+hLkNhRZG7VWLNmeHLlpsxmJysjk3HKxBZdzaKH21Jac5tVv12xW2z6MPOZg2iQBRpJBJXnYtILNtYHWzZ2vbvctQ5CeMZxQS5PlIPywzsoY1zvpArmJKLpUaRzCsVWbjGWDCPWyQ6WsxrqbUwIsK7rZA2BJoA4Lal0K0irLLJds6hig1b+WjCgdVgCqB3OojFo4ZxUZONY1hUzS7QQhA5XVQDSUNRHXlvmJNnfaJrZ8qxnfF8KQp+HDyy1StKhVIya3RPltaAFWSdyxwx4OiZcxIwQvmGjQRsx1aJMwbaRt7aQp0A/vddsFeG8GVuIwsS2Yl/EjziAGAdI2mdV6KxGkA6RpB2BNAlrhPDZoMu2c1Mj5jMiKDYF/KRXBKk7gkgR1QOx6WMdfXCd8o2YyYOZnUlZLnSIMWALXEuoK29WFK6gaGpfXBebhqI3nyiWpHaOTzGFxu+h8u9LsNtQ1A0G0E+glcM8OBI1MtsJGJZASLWTQ7GWTrpCxJspW63am2f8yJVZEWIBgyEEBi2qImWV0GzE3FGgNmx6A4nXG1bRuJ5HWyrCrHMNrcG7YomppDzftmTQiHsSR0BGE8H4frl8qFyyN5TwGjQaTzBKb/AGREqklexUDbbFy8KeDTl1PmdZFUMpd3ZVUkrFqbooJJIHUk9sGsj4ZiineVbttRCUNCF9HmFBVjWUBO/c+uHMeNVNvKFF4Sy8YKxx6RVAA8g6m9HytzUaOxOBieEMpluedlb9m5AEXZaojcudIvmNDc0Bi6eXf3xjnxJ8erKEGV83SokWSQAIp1EBdLE6iA8bWKAbSAbGxvxkHlRfifBYomaTNMkeW80kKHUedbEoigGwoQLqA3NADYk4ieJPH2SBAiZy8aOYzCNIjcjTTl+VR0BFNpA9cZXHxCQeXEqhwhtARYJ1I2ox2QG0ooJ7rscS2URyO1sui4yjfP5ckQXTVADQL3oA4nxk7G9rVlfG/4dEUodQzCt5qaOcpRmBXUxlDM9iTVbbXRXDnBviU5lRRvKIjl4zILLNI7MzEpSJRWC3o8qHY3jO8zw8qV2IDxiRRy2VJNdLo8v3oYYmzBdvfYWCbNBVA/QfvxckTW2L43y2cLBXCZl8sMuSWBSEeYVndZCLNqxZa3akHUgYAcYyHmSTzAPHH5Riy+qx+RJPJzaRzopiWXYqDQ/wAQxnGXzzIyFSUKEFXS0YEHqGG4Y/3uuw6VjReAcbhk4eIZVdfMmQWCXdoFK+YobcUCojUPp2L7k3gsPamcdnZmTYgBFbm6lgqoNxQ2AXYCgABiPnmKgQgAnZmPfWyjUfoAdI9DeCWdieeVpjFZnbVEN6KB2LGiOlD2AFYDzKwDv0tkr15rdTR9h69xhD088u5CmrZNvQF//wCiaHtiTkWAR9PV9Ef7i0lUemkVfe/fDORaiwoHXyb+pIBax0OlmN4mxZazGFJ2Usd7tpJAg27WpG3pgpxNzCqVWNQASpAANKAuY3JvoCE/jjSPg9k1WLWKJlEzt12AdUH60n6nGWcWdU0xx9yzuaFnVIdO/wD5VH2vG2/CLIaeGRsRuyne+zOz1X00b/6YnGCkfDs1lRf8j/HHYX8OJKywPsMdjHnrfYBvG7sutkh3YlPNcpSqAdQjVbbUx5QKoe7b4rM8QiKwxgCSwryEnkvTqALb2GsY1DM+FGmd5JZWJNhUQ6QqXY5/murvTp+Y9euJeX8G5dXD6dxWldtICih7t9zubsHGu4WnLJNMrWB4y0uiRCi6kZ4jyqhEYIBHO5LUCxC7sewxP4fweZlRtVST8ksoPOsYW5KK7F9AYF9lTotnprM+RRwQ66gV0sD0K3dV064ijgUYGy9K07nYAUBXSgOgrbrucPwLyUPw+jZaRJ/J0IIcw8cA5fLXVEkd9WLyPaj236nZOR4ZmmSAKVQztmI81GF1J5yzyEsri/LYoXj8wDegDY6FMjGcvxCdludvw6fi5FbmhJdmi0RsNwI99I35QcW3w/wZMpl1hQllBYlm6szsXZj9Sxw8ZqaKoM3hNGcMJJFUKFVUIUXeoudidRNHaui9dIxLy3A0XSAsYVelLzGmJUMa6Ld1e59ME6wrTitQjYTHtYcrCGXDAB424tNlslLNl01yLX7JbSu+pyo+bSP+/THzTxHM2zKoJUtYVjrILD9koApu7FAHpj6i49wg5nLTQeY0YlQrrXqLr6WD0IsWCcZtwz4VjJ8QykryRvc50IkZQFUgkk1MpuirKN7INjBAp2f8HZrK5Tz81F+ZJpijDGO4wKl6LdsUVrB0lQDubrFRfNWKugw5x11FWLDttZJ3x9M+L/Da5zKvDJ5iqSrakA1Wu42IIayeh9TjEfGnh6PLFI4iGIB80kUxlJBDDSNlAIX0Bv1wtzYVLLIZGC6gPdthyqxALD29u+IrD937/e8KdSpII3B3B9cOeUaVQdRJPKASRXKNq6t2rFEaK/od8SBnCF00CtqxU2QxUEW361Qwh8ubCgEk9KN7/Xpfr6UccSSRQA2raq6UfvsTgoW6LjLzozzEea0bRpSaAFaVdciVS6gquL6co22xX87Mem/zFq9gAV2/xA9fpjzg7nWCCKJEZJulUm7sdhpJr0B9cKzE/MZBVG9OxNhRsd+l30vYEYjXKiZ4KMgB1GMKeu17az9jQrEnhYMSNIfRG39efyl+9X+mIIDKh60QNYPTTrtQe4trNe2CTu7qgFWAHIHdmYRQr9QoH6nCvJh8WXJVt96/X9it/Umv1x9R+HckMvkYYzYAjW/XUVuq7dhWPnzw3lY/xaRPRQTrrbquiESSSddmHL0PWt+uNX4x46il/BtGaE9uA3LohUEyyOAdjYCAX2Y4dui0d+GwP4fb0G1H/XHYT4BB/DCgWO223b6nHY8/5M/HKzV/v8KXsL7/AHwusKVcKGPRiHgxxwq8cowwjR5RFZnCgM9amAALabAs9TQJw+EGFBcKAwAise4VWOwAiseMuHANsdowBHKnAbj8VTZOUbss5QL/AHlmjZHI90C679Fb1wf04pnijxH5cZmRQ5ZvJgXWiWurTK4LEfMw0iv2VsdThUKN4qyEWXzjxT5d52mDzQzDPSo2gWdARzpaQEUEWyRVYGcC8FzTTtLLDOkC80bT3q1dlAYlmAuz1G3XGseHs3DnIcvxDy2R1WRU1NZUFtLgUdLWUBDdcVX4meO/Jj0R6SzdqshdtzXS7H6Ym04xbxFtmJVqjdC+tL0J67kbn64f4XwoMF3cSPqKmwiIqqxUlzZ5vLfpVBffDuQ4BJPOo0syk2WAFVu5F+pva/UYNZ6Uyh+QoCwWMHmdUVWhYAjbQiud9+dlUE01Py9QaqqzANpIJG5DA7CNNR0oL6mrP3A6nHLDSggatbMI1B56G3Mo6WTXW+uEZqvNb9rmbtZ6kf5j9MTuEcNSVtyWA0gjcklr3BReVVAF73Z6G8URS8KdEZ3uIKXi0kAOXA/MBFdAW6t0sAWcRG3VVJoUQbvTqbVv9wo99sWjxJHa+WyCMozkoHZlGnSCvmOxfljj07E8zEVtitxrdAUSzV6agw0ivuO/vidn0RMziMoVHXWxF3ajT16aQK+l4KvG0BZyLryX2943QD6hiGwLfM/lje1rTXQlmCvKPpyqPviU0pKRxbhSQHbuSGom+wWwF/8ALhH6NrKYoVYbF1kW9wCGURtX+U198E/CmSaWaJ5YJ8xl0ZYyIkLA9xHdVpu2I22B9cO5Thf9I5tYoRoTnZnonRHrY8wvehpUepYY2rwF4KXJqWWWWQaCoDV5dmixRavt11UbNDBskX4bvWX3P8PbHYb+HLH8MKF7f3ivp6Y7GTLPV/01+Q7DC6x5H0H0/kMLrG2dJJAwsDHlYUcME1jrx6Dj2sAeAY8vHuOOAPMJZsLU45hgBCtjOPFka5bOQiHh0OZbyyY06N1IfSrIQapSFXYAsSBscaQVwI8TJE2WkErKorlY76ZK/LZQObWGojTzbbYAF5jiMrZMmbLjKvuFj8xWpdIINpsNyVAHTrjLOJeGHnmJl3DgAdzV7KCO9GyfcYt+b+I+WmOiSRYXVRrSS6DAEkB1UhrPStztsDsGF4mZUaXLeWUDFDPIGRQ4A5VRgHkYBlFtoXtZ6Y45bl4XjoMbgAaBotRXUoUEeqm6O4IOw32wC8YS/hoAiPJJNPy+YzamKgBdN9QBqIC+hPc4tEPEYYo1Z8wjkr8xdSXIGn5V+nRRih+Ns+kmbgEDKVUawRtzF73G5HT0B9sc/j8reelZWa4CB4Um8xY60S6ijRsadStbnbv2Xr0HcYusHCkgykipHKmb8pndnc6mCqsjKTE3luhH7JGxO+4wBl4rnwbiLRgrzvFQ6GzqkVFDUO1ti4FpJOFtNJIC9yx+ZW7qZhl9dKAOWJHVavfqcd8rdIxnKp+JczrjdkFDMSPKpIOoxvQUsK5dIQnb198ViWb8wMKQAgp1F6QEUDp6E313xZPFEjJImXr5NCaTY6AbG+osL+/FZfaxfKP4jcj/AKj+7BiMuzCR9PqP/bZ6nv1xPgmTytOk3pkLGqtyNK73uQCT98R8olMDW9ArY2B7Ej9rbtifw+ASSIpvSupj0smmYEg9Tf7qrDtEjSfgVlQXzblLsxqo60ArPf71+5xsxShsKFVXt9MZF/8AT6x05uxYLIQ12ehsVfTZa+/pjWzmlJZAQWC2R3A6b+m+DRM++HJP4daBO3QV6D3x2FfDb/hxvWw716Y8xiym6bQohsPp/IYcwiEbD6fyGHMbp0l1Y6seEY9XDD2sdpx7ePBgDwjHFcK1Y9JwA2MdhRGEk1gBJ/2cYz8YfEDRtMFch9ccMZBoxoYPOnKV0Z9caluuk6bokYuHF/GkjskeVW/NJWJ2AuUhbLRq3KsQG5mk225UfGTeNshImfQZqV59aLIxCk3rQIVjUAEkBaHQ8tkC9nAh/DwrFJNMyqWgVWDbcoYSKxAA9CpurGnFh8OcaZMpCZwU8rMfjCCeaa5VZ3VfmkVI2YX8t6jZ0qDWfAagZibLyAHzo/K0lqs6lUnUoPyozPt/dPXpi2+KRvmFy5SKOJFlHkx6dcmqsrESBVqgaSqUbrYsbl0OTHEviDrnzH4qTMLEFDQ5WJvKOokflzPEoawvMeevU3tit57x9KBpykMeUU9WjA1sT3MhXUel2ST74r3D2GvW9kDmYnewTZJvqaJP1GOzmVpu9ctaup5Q3TsKbC1AX+NeeXVLI8pF7uxaulnf+WNCh4j5PDssrghJI0Ck1elFeWQ16NJMR+mM7ygEYYs1MVOkAW1lW03p6Amuv8tzfF/EJnyOVgZCrZdSiP0WVNm3voVCgad9RN9sTZswnifETNKZSK1OWVWN6RqJVQfQA4iykXprf17WSu9dNhhZgKnZgdwoIvuNz+v8MNLGTpF/Mdia66tz6isV46JIjl0uxBsqKUje26Df3usF2iETzQj9mO2I/vCIal9xqNbdhgRDIyMWBGpX1Gxe62R199x71idkMrJzNuWaIMLPMTI+uyd/2EJN9vridKa98GY1g4XPmKotK5BbYMI1VU+g1ah9ScWfwiGMk5vUoAVmPVnt2Y+9k/pWMo8ScWaHgWQyaWGnRsxLv+zrZlG3Zna/ouDHhz4hqmcd2kCwPEpmJtv7CMoiIh31OWW27mwOl4my27Euos/w2Yfhxe2w9uwx2E/DnV+HAWtgLs/6dMdjJleeg0SMbD6fywq8JToPoP4DCwcbol1YVpx4Bj2sMPKx2PcdgDy8e47HhwB7hLYXpwk4Awng/HpDmIpEQytHlZtMd0qaOQlt701dkWx2A6jFl8bactkZcwG8+eaMJ55saUkW1WBBtEhsmhuQNyTgH8PcsE4nGCBflTJIvq6qA4I+qdPf3xC8QzN/RuayoNjKOjxbi/w5lBjFjroEmn/4wgz7hau2YQRhi7sFUIdLMXOgKGraxtf19Mba/hz8Nw4wB9cpKyM9kjzlKkcx302qpvuQPril/CXgvNJnJFtY7jiahfmsOdlHUlVOkDqWk27nBLxp46aNAkbLrfcAEMdO6kDt0sa2sf3A1E4WXPSpr2zaDLacwVZTGASSjbMIyL0n30kdu+HM3mQ4RAiroQRlxdyaSwDn0JXSO1ViY8E2al8yUhWddiwPRQQBpA1dRVnE6XgapakAdTbbsQNtgOVQT2rBfySrrEBfc37d9urGv44JZTMKFpgChFENZH2rcAUBt0vDmay3zKoJN8gPvSLYGw52r6fXGiS8M4bwkxrKvnzAaj5ltqZdjoQDy10t0BBs/QYPIM1nykjRMYY3khug4Rzoojl1Fdxv1NHDWUVhInK1pQ0kUeh66tgNvv2xceIeNMy8ZctbLVKFpYQWLgWvztQANgHbqemAHH5nK62kEoLL5jBQP2mZLUHcdSCd/wBcLy3wegiCIvSD55SN7NUQSOh9KP8A84IZOTUhk3tA2kjcn8qup7aBGte59cNy5Uw5jQulqLaWWwKaMkMa3BCU1dMSuLckOWj0hFlBmvYHy3cxr9vLjXr6nB7CZxCV8zIkAETSQ5ZIQQ1RosMZLLrP9pIX2uqBJCg/ME8E4YJM7CIUZtLxBEdQdRXq0jBqQFlc6RdKu2J+S4KZmlbKeYEDr5SkgogW0GYzBC+Wp0khFq+Yk0q3i1/CjhUUeaZGQ6443C2z8skTCOVghNAskkfba2A74rei0P8Aw1F5evYe30/djsI+Gy/1YfQd/YY7GO99G0NOg+g/gMOrhpDsPt/DCrxsiS8djiccMMOAwqseDHYA7HmOx6MAe4QRhWrHmAMrHCxD4j5R/arJNudijxBCRQPMJFcV6OPTALxplGRZHUEtIsmUoDVbO5bLjbpYMib/ALSreLr4wGjivD5ANjHmYyfqgav3E4q/xb49+EECw7SyHziTvpEZPlvR/a8xywvui+mF3kPSs+K+MfgoYuHppLwIA4UgjzCdbvIRYO7FRHfqW6hSH8MeGJs3LqcO2s2NvmruTtS+nQUK6YlfDrwI+fm8yS/w6NbsTu53JUE9Rd2epxtMPCIsrHogUjUdTEkglRsd9yo6DasFuuIelXkggyULRsqmbQ7qF3JXV8zOzKoTzKUKT2FA1vRzOktSDdSodiQwOtiwptgN27A1Q74tXjOeHMJ5bqNTXctnUATrcBiRykBOVgRsCAScUWbPaFCEHy4qK3R2oiMmhuxPQegPTHOmsXhaLLHMzvmDZiRJYdQIRgCS0jf3gri6Ow0jYnAviUrSyPm2PMzHQjb0gNxgsbo2SdPW9z2GK/NxeVJ332ZTGwPysCRIQ1DcFqY0e+DefzSOiyBmOlDIx2025DLqoUXLX61Si7OKs0AzN5nUiaP2VUm9i7ndmYHqFZq362ThDANlJFUbo1Mdjal1aMkd9+T6K2I7wsraLCkgOACKUNZ5j/h3NfT2wiM6qFfloumj+yJLQNy9wza79hgh7O5YUmvVbPCQhO1SOwyx3velX/qODOdiSfP8PiXdCMsgFbFDNJQpvVa2N3eKugB2PWxQrYDfVv6aj0+uC3Cc5IM3DMesYtPRfw2XOn220hhitE1TjnxC8qLOplfJiSHT+GbQuh9DIk6aNhTHWFI6hGPYYV4NeGTOiWEpD5cJfMxEigZoY78p+6q4ClW+UgUaIAyvMZCUJmYtyIPL8yyoChdKqSWIJJ1NSizzHbHZZx5kUTSNGrN/WGI2CSMjMAVssPLVWO+5qh1wg2D4c7ZYdv8AftjzDnw4YfhrIHbr647GLPvsL/F0H0H8B3w4BhCDYfb+GHBjdOklY7CdWFAYYdjgcKrHhGAPMeXhWE4A9GE49GPDgCg/EnLkzZCUGtE5j2PeWGQd/oP1xn/j7hzZ7jkkYDmOFIEcqrOVQqCWCLuxuSgPUi9rxp3jlObJWLH4tT+kGYI+9jFTi8QDLcS4nKsfmNyteoKAI8qjuzEgkAaewJLMoHWwpdXZrZ4A4I2VyMayAq25KmrVQWEYIUkA6dzRPMTgdx7iQplsjb6DSNQP0vna/pveDsfELyUZA0s6DbpuW0fvJJ+/fGZ8a48iyvp1GiQtdwvy2RueYEgUbqh1xG9zg1X8YQOsmrShbWHEmsmRUUlURgwAo2jEC+ZWwDzj7DoTq1E2LLNYG3yknqfpgnnswWkZZLWQ1KQaLXfRqNqwXXanoaGAuYvT3UgVp/xEkV60ENfxxQRJ5N/pv1PfYgm97xY/Dclo+wMcQ8yRbALlHqNBe5stZodsVhVJ7bnp7bG/p98HvCueRGPmk6BpcRqP7V47CLt0FlWJN/L0vDym4U4rzjkGmVgwtz84PQG+YAEWNtK37Yi5U7sGOm7Zul6kvQoJ999utYI+I4ishBIbTpMjf35WAdhfoJHJ+gxE4VTSKSdzsCezHmMh/wAIP8vTEzo6h596mc9Q5Y3vtr3urPTVg/4JzUf9JxSzECPzJjIX2Ty/JlsE/wDlFV3sYr+fy2h3Ha1ZSe6uAynf1Uj9MP8AAuHSZnMRQI2lpXCKT8o1KRfqNh1G/THT0k9nOKeZI4jUrHIy6EkNn8tWEZLCtTKpKhj+82cWP4c5PL5niMIaIsGWRpEP9mHAZ1dQoFJ20ttdbnDWVyLSZ78OiJHKWbLKigBI9A1MxjYsyuShYMrUSMHfghlic9MSoXy4HsVzBpHRShN9FMZ29bxJrf8ADhj+H7dB39h7Y7CPAElZYEAnYdAb6e32x2PN+TOY5aqmjodh/vthQOGkw4rD/Yx6UQWMLw2DhzDDseA4T5wvqNuu/S+n644NeAFA4SceaseFsAKvHjntjrw1NKFBLEAAWSTQA7kntgCqfEOxHlmH7Obj/wCuOaMfvYYpXg7hsWbzfEpZhyicKp1Mo5TurEEakXy420na1B7YuXxMlrIrID8mZy79djU6ir++M14RwV5fxCqHeFM2W1gqFVzOnmM5DElliUKgr/mP6HE0520fikhj5FYLoj1KCb6EJHZP+N7Puv6ZPxNFLFgLV410qCTW6trsdDSqwPYHF68c5oQoqdzGDZbfSu6rtvsWUX64zjLRpKy60d4xKqkIdLPAiBWRTY30qrWe17jHPFYZxHLJDIQmollUsWPbdiUujRoVe/fvgbNICu3XffruTZNkbV2xJzjEklqIY6gBVhW3RbJNEIF2PSxeIpff1ANget1f3pemOsT0bStRAPXZd9juQLvsbH6Yf8PSgZiK0Eg1AaSQts1qlk7CnKnfbbCBvqcehbbYUToFbbbuMNZNOYG6uwGPTVRZfpuoxXaVs4zkKiU7iTdVprBKoFkldgPl1FgtHetwBWA/DaVgxrTTd6tb0sRQO7c3bfsMWHj2bXMLEyR6IhGW03aqpCF9yb22Go99u2K7kGKyhzVg6vl1AMAWC6QKNbHfYCvXHOVTuOMxdSQVLRJVjflZlJ3Fg2Pt07Xgl4FA/pHKE7LzFiNyNEU4kIPbZb9sR/EDt/VncChrUbUSFmVtz3rVR37H1xDzGe8uWVoDQEsypXZJPMTb/IxF9rxWPRVa/h1xFcu+TleIvLms2USV3baPSkLsEB5m1SEajtd7bY2jhXh6OLNZnNICrTookH7OpCeYeha9/cXjCI5I3k4dArUIUj8xwwURNJJLPIwY9NAaIk9itY1nwT8SX4jKY48s2hI1M07MAocrvS1uCwOkda326YdBPw0/4cfQfwGPcMfDo/1YbE7DppP/ALsdjFlnq6M1xr4oPEc6kcYL5Uo3NdMnmxxuAL6gGwffpiCfiu0Qz7hlnSOSN8sfWGWQK69BekAkX3OMt8R8RY53NsDp1ySqw7EeZVH1or+7A1Myyxuo+VwAev7J1j6d8bIOH0fD8SIGz6ZMA/mxh45f2WY2dFdb0g7+oIxZ81nVETuCKVWJIN1pBJ39RXTHyrwbjJjzGUlr/h2SqNFgrltz7k17DFo8HeJJHaXLsxqd5JBzUqtIr+YD631+2C9CQrNeMSZM5IhNzmAAM1kmOVOlbCgpxb+EfFyVnzzSpyx0YkuyhLCIKT6E05vpvjNeARqjCdyCEmRlQneQo6sVrcnqLAG+wFkjE/O5Ewl2bVJFPo1mgsiMpDyDRVEpqJ091ZGBIupmhVr4D8apfOK5hQ6sTQWrFLqoHbax+84LcS+LB1gxxnSJFI6DXGCFlCjudTVv3+mMsXJxhxIpDJqkarAfQiiiyA6kDXsDvsd9sHfEnDhJMmiRXqAOqrvQMgBDNvTamuiB0JvBeejli9H4skNqZB5bQu8db26uBvvZFX9SuAfib4mHMwZ6PSVUCMQgg3pZGLkkMpB3XswO4IN4pXFYChi0MsiwjyzsVAYMdZANbW3zdDpPpiLwiBJPxDyyCPU6LYo7OZSzKCbNKlDfuMLGFavnA+LPP4dzSysPydKxFnYs5i0zVzHalUAAVsCe+J/wx4tGwz0cdn88zbgBdJ5B3/vDp7g98Vbw/NGwjyqEgTxZlimrXomlTMRpTdvyUQb/AN69sQ/ht5n4nWushdBag+jTKoMoetq0KQtn5tNWcXeqU7GviTxUPL1DKIzGKBPysD1PuhHpsp64rnBo2RQFGtmVtKqNbNIT5fKo3akEpNbdMEvGwAlC8gGks2wWzq1OQo2G7n9MDOF5gqIzEwEjKIbaiqB21kg2DqNPdXsRdYjGcKvaBxCZWVCAAC0j33GgIgBH+Qkf64ExRjSSSLA2B6kltP7t9/bElJisai+qUOxpnvcD1Pv2x2ac7DZqB2sb732G/U0L7HFTgqhTzUrAf4V96UE1+tYSZb6AhRpFfQV9LO+HJwNMYPQs7X12BVf/ANScOwZe4xvpLMAbG241E+w3Qfc4tIzks02hl5GVT5a62Ct5alpK0mtQI0+/QYZMxSUKyG9f5rP5dvtGzqN9IFr2rZqxC4VLIC9OEpTqsK1qAuutWxIAHTc7emFw5Rnl0sSDsCNKjaiQDpHKTtt1A3JxGuViXjPNmUIaOzNbaVAJlUSEDSxH0A7YBZmVSHGnSSVobcoCkN+pF/fBji+ViTLimYs0nLzMQwXZmK3pX0HeiMQuCcPGYzWXiJoSSRxk1qrUyi66Hr0xWHSajRQs6Fj8i6RViySSFAXr3O46Xi3+FPG+Yysa5bJquppKJ06zK70vSh02AG+wPph3MZQZON4swkbFZWgnVolaSNmDMk0BAB0MgPUtXYWMWf4G+Hcu4lzJRjNA5RCzWqh41NqtDmosNXodqwuwP/Dx/wCrivT0J9P0x2Pfhqp/DitjpH8BeOxhynJse4nlLzU4pSXzGZCk+q+Zt9LYfdcDo4/ywTy/sg+uwBse3qfXBDi+a052UrsUmnF3YXUzgkGr6sTge6UHjJIK6WPYCks3v13A298bYeiWyxIBA3Nt6bagdttup+2Oy1F0BsEnehuNgRXTffCnzAUoA1nQwaweXWGBX0O1m/pjuIxeW8WjegoBBsMykAkEX3I3GALHxRJo80VSOAGOFpAqFgFjVHujq1B10SGwb1O5vmFQn4vPL5aVCqUkSqiNSgp5yksSSTGGbck/M43UkYnZnMMmdzRlCKTl81EtNY1skqBQWAvmJ6j0xB4UyxSxiyyhSzOAWAkbJFPL6XYc1fTDnSQvKzyfiERXol/KBDMAAXKVqB1ab3r0xfcr4KzUw81dTHy0JCLzK/noksZMjE6hGTIAdmrbGZCUpKCQQVcNXQ7Nq+xxaU4oWaR4ZmjUhoi0hNlZFKMqottqOxrt5YPfCu5+j7Wrxn4OkyeXeT810Quj/nRr5kbBfLl0AAj8xgjKN9ve8Z1wjUC7UDat1ogGyA+k9l3OroLGCGc4u5MiKzv5mtAGJcqJGDNpPTmJUkV8ydqw1ksqN+blUSKBsLSLVI9j3byxXTc4BIKeC8opz2WYOAE0uTQpVEPmux2rYlv/AE4NfCriUUc+ZRwVjniWaLYnljlk66N9ga/ynFWykzeSuWjozZiNFBok6ZDJI/ToW5Iz7A4bnyJeUxAxxnKwrHrB0hiH3Ja6JuTTY6ijWCdcipfi3iqvOGFj8sDdSNzbHr0JYWB6ViGMwFEQBojvqvTvIt+vygH9MKfhs2ylpGaQOm2h1ZI20kUCGFbE1fLgQZmQ6fNcEAq3L0A60SQSPsOuDGcEIZuJFji51JYWSCOVRuPc2zHrt0xEkzKkHcG9tO90AxJFCty1bdBiJbv8xdgBVkM3Tet7A79NsJimZSCjMp3N6tNfQivfFaGy+JSg6AL5FINjTdyM1gHf5SOuJmTlAjdWsOyqi3X/ADXUs1da8tQAR64GyPZve+9tZJ9bPscTsqJcy/lxoGdip2ALDy0ABDHcAAWfv6YdnBJa6VYu9Hy30ULAYryqQ3YbXsPriN/S1Xpss16m33sDUebeyRW/b64YzmRaKV45CCyMQaNjVdGiPc7/AEwhE220jUa6+t7+wFX+mDxmlbOzSvIASKVASOuw67tVtVAb4N+FYz/SeUVhR/EQjfqOdD/D+OIayEx6qpXAiH0Vo9ZrrbWf5Ybg4g4n84Hn1BgR2IZdO2/ShX0wQq3z4keFRn8qZYCpnhV9JBsOpXnQ0etbqd6P1OIHwjyy5ThrSScnnMJNwbOpF06R1awV2GMu4f4izWSldklZXiUxKraWCqNAVdDjpTAgAA98NZHj0rZiOSWQv5c6THUS3OSupqJ66dx2NDE7DW/hqt5cew/0x2EfDv8A4cALq9egr9cdjDldX/TYt4lgKZ3MFqYCZy1XVmRmCk+oHUDEQ5nWSkal2cmqBJNsK0jc9Njgz4y4VFFnJfMzSTapJH0xam0F3JCsxXSrVsQLojArI5pVNpl/Mr++Wbc0BtYW72G2/pj0NFtJynA5l0lgiElWUO8a+tGmYGvX0PfDs2VAfTK0LBUk0lZ41qSQ6lJJu9Lkmv34TGxLsGVIxqtl8k/LsVsIgYX1FHcdsROLx6JEbqL6+WyJffYmzuTheI2JZuZIyVD5Z3LsxfXLJGpZiRTDShO92A3ayMEeDcMDczZrL6juA8+XK9NwYdR/cQffEDI8PglgL+fDHSmxJMockD5VTRt97FVXriH4e4fLmSUhPMbMgccmm+UMSNh7Xv0wrBFmfwgSZZnmhWOXSXEcfmMqqR/ZqZWPYVviNJwSNQqnK55ImseZIwBAoKx8pE0jouxO+nDMfgeY7qMqea6LKp36VVcp9Bj1fCOZt6gD09XFN2BogIxNg3d1sbwr+z/gPTI5dHBhaYKNtUsaE2SRyRo6sQRd7fbBvw54HzMsLMx/D5RFbU7xp5hFaidB7Gl798K4dk8xCwSfKsdRAPmQSsRXTnhdW7r29foXvGOTEMEUa5N8vLmKClMzK4K7alML6XU+zKevXBoGfAeScCbiMu6RhooS1JbHUXYAf3EJAroziumBvCcgP6Oz2Zay2hUF9PzZ0JP10hRWLb46CZHh0OVRvlQl+xJJo/qVv74FZvJmLgRF2H1E/WOeIA7Duqt+mJ3un0BycNiC8OdlGmWaQSdtS+cABynbaxthni/AkHEpMqgIVmAWiSFtC1dd6uvscR+NzEZXJBd9CFv8zfmUCO+/7sFPETVxmJyG5xDJ3U80ak9K6dPcDFTff7Cu8PhjcFHBDAggqatdJDCumxXb3frtiFl1AJ1Lag0w79W6d7FffBni8LZfPuLA5wdtwQSHA77EhcCB/aVvYYm+tbnv1OKiSGGwB7CvqCbB/UnEnhWe8p7ur7jqrAgo367EdwTj2XK8+lhp1DayRoY3sbvbb9SMQb9Nv5HFkk5zMmRyx+ZyWNDfU7ayB7C6w0tkCvTSPveHJcxqcvtbEtttud+nb6YVEVBvYcpCj1aglj35i3+XADmUbSwOw06jdd6IG19LIw7wgESoaDUyHSf2vzI+X7k4XxDL6WfUOYSmOh0pNm3781DHZLKEhjZA8svyizpRk1bdV7n7YnZth438OczmIZZZkR5RG/lxKAFQm6SIAAA/4z19sULhXg7MyPEDCVGoWZVOo84awBu45NJ1Gq6ViLxXOIcwy5eXOOvbXII7PX5UJpfQUMMZWXMaqVptttK5l7G19n6UfSsT4WdDc9th+GovL/YHt/PHY74bg/h9r7ff9cdjJdbNTeOeEpJ825mmRbd9H5Y1Rxl2K0opVsG7vUTueuJeV8ExA27STHsFjk0+u6xICxvbdwdutY07izrQXzAp2288xE2NgNJBJ6VZGAea4hmI+V8uy0OW80rlt1XcuxNEk76T0O+NeiUbxd8MWlEc0JSJq0ss35BIGysdyddbV1IrFYm+Hmd1AFkIGw/OeQAV2tdt6H1NYuedz+qTQVy6Nd6VaXO5gKAGB0Qghdhe4AG2JJyCqBJNrVTyh8zNDk1sjekFv0vY0e9YfI4VCH4boAXnnLmr/LaOKJb/AL00xGrexSi9sXDgmay2ViEOXhgYftjzpJ2dgN2byo2U1WwvbesecP4hlEYGNsvI4s/1fKTZoixygTSEige6gda2w/xDxjHGgMn9Ik7Xp8nL7kHSAqkbbHbeu5wrv2BHK8elYfl5FQprcRT0R3vVGtbEn6YT5okapuHqq/NflMVLX0JRCRtve/TfAtfEcLaW/C8TZd6P4h72ojYP6eh9sTeHSjMUIpMxET/yszmw5Ygnfy+fUDe42uhiKqbTOG6Bp0BqvkXVM4PQ0Fdolqx8tN9MVWTMHP8AiBupjyo0LRqm5UY+9vY/y4unky5aKSd1y7+VCz/lQ07Oqk3fYco7ffFN+BvDj5eazDWWZlF+tBnYj3JYb4dnAV/4rcS83MEAChyr0unIH1rSPpucHuO5djwLLC/mRiK7l4p5T6bdMU7xrJrlaSyQW1duhlKoD9FTqPbGncay/wD+Lyi1svkiqogNl6rc9bP78T1Nn7Y7xHPebl4luwqpVnoeRGoVfQ4TxPM22TlN2YkDE9fypGi2/wAqfvw74jj3fajqattyrUwXYDoBiDnVDZOL1jkZb76ZEjlA+zF69bOOmPSaL+PcsRNHKR/aRL1vdoiI369BqQ7YBTf2xbSN21adqpiGUUe1HFy8W5MnhuUlJAIsmjYIlCvt6AWfveKOWvTuSdgL9hX8Bgx5hUV4pl2JZn7/ACNQ6VyVX7OlBX0OArr/AL+u+LKmVLxo3UaNA2/aukvv0AB9LxW3XYdar323P8t8PGilwPX2B9PT37YkZOENoB2FmyfRQWO/ba+mI0HXa7ojbc7g39dsOw2LsitBUV7i6/6sVSSA20bMb13ISTd0WBuvVgevphzhkjU6jf8Aq0o9NvLDH67+uIfll2RdVAKq+w771/iY4neH0uYDYao5l6E7tFJX16DC9BrviXhUkZiGQysJSWNGZEy2XdixFk2+6qRW5B3xI4ZlM4gVp0zS0N1WUpGNiPlhytUPQnB+CMNw/LyFZZNUEA0LmTAKaJLIbUqk/ezgfw/LEPf4ac6ehzPEEYX6rTufvteJpm/hwaywx2FfDgD8ML3FDHYw572az57IksjKyJW78vM+1LZQg7V7g4G8Q8E5eUMVSESy/wBpIwkJIJ1EL+YGXf8AZuq2rCeNeGIsy1t/DvZwM/8ADaDoQNjXS+w+nrjTPnlhaCeI+BpwxjAR4AAIxFK8TkUBz6y4Q9BaqenbDvDvDOgHRDlcqV2DPHNnJR8o1anjVelnbayMER8N4OwHU/zHpjz/AMOYN9hsPT0JwfWlN2Y8NPKAGnzk4NWAkUCbAWQXPIDXQA7bViSvw/SQc6xpvdl2mbckkaRoiAo18p6Yj/8AhrBuKG3sP9MKX4aQeg/T/tgnySgdh8IRIBUsuwrlkEY7dBGBXS8SZPC8DUS0uoGw3nuWB9QWJxVm+HEA7DrXT6e3vjh8NoPQdu2F9XH7DYl4t4c8eQzKRyyy+ZH5SI5DU0rLHqDga6Ae/tiVwHwyMlkDl0ZWcK1GgLJH+/1wCT4bwHeh0v8Aj7e2PY/htAVDbURfQel+mFPlxvUDOfFPh8mgsTs50ABF1WBJJqoDckbb13xrnFeEM+QjFfmxJG2m9mZY1VlYA7jY/pgVF8OYDYr5f5i/TCU+HOXO4A29h6X/ADwvqY60e1I4j4ImkWSWMNo0dGNNyCt7NnbptiPwPwQ8vDplaGVJgCyEoVVvL1lOo3JLVt6DF+f4c5ezsNuvKPQf64WfhrADVDt29SR/LBPknRW7Vrw94Skn4S+XdHSVJGUBlA2BalpjVHl3/wBMVE/CriGt1WEtoOzalVX2BtCzAE3tWNT/APDaDsB1/wBPb645fhxBdUP0Hp9MV9WTgqqOS+Gue8ga1RSBoKh42c3bBttl0kgEA9gcVxvhRxAoWaACi3WSMHuQa1bgmgK3sjGoj4bQHahuLG3/AGwpPhrB6Db2H+mCfLJ0GOZPwNnQYGWBh5+8J1qCSFZqNsNLaATTVixcS+H+Y8uI/gpFMUADmoiZJvNH9xya0ba9632xfm+HEAuwP0Hv7b44fDaDfYfoPp6Yd+aDSkZf4P5poRKTGrlSoi+VlIsLqY7dRf0r64KcO+EM0MqNriIE7bh/+U0dXpYWCtuCCfSsWJfhxAew7j9CB6b49i+G0DDt1roOxI6/UYU+aegsHBeFKMlBBP5TlIY42Vgsiao4wt02xFjriF/9mwKGlWOGaUKdCukMMVnoCscXYeurAyP4cZcmq7Xf3rHL8OcuT0G2/T3P+n8ME+aG74dD+r7g1t1/+f8Ae+OxYeHcLXLrpTbYdv8AfpjsZMsp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09950"/>
            <a:ext cx="6248400" cy="14573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363"/>
            <a:ext cx="6248400" cy="15668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372" name="AutoShape 2" descr="data:image/jpeg;base64,/9j/4AAQSkZJRgABAQAAAQABAAD/2wCEAAkGBhQSERUUExQWFBUWGBwYFhcYFxgYGBgZGRcXFxgbGxcYHCgeGR8jGhkaIC8gIycpLCwsGx4xNTAqNSYrLSkBCQoKDgwOGg8PGiwkHCQsLCwsLCwsLCwsKSwpLCwsKSwpLCwsLCwsLCwsLCwsLCksLCwpLCwsLCwsLCwsLCwsLP/AABEIAP4AxgMBIgACEQEDEQH/xAAcAAABBQEBAQAAAAAAAAAAAAAFAgMEBgcAAQj/xABEEAACAgAEBAQEAwQIBAUFAAABAgMRAAQSIQUiMUEGE1FhBzJxgRQjkUKhscEVJDNSYoLR8DRDouEXcpKy8QgWJcLy/8QAGQEAAwEBAQAAAAAAAAAAAAAAAAECBAMF/8QAJBEBAQACAgIBBAMBAAAAAAAAAAECESExEkEDE1FhcYHw8ZH/2gAMAwEAAhEDEQA/ACWfzcs34iTLZoJN5rxovmLtHGfL0+WxNEsGfVpsWOoFYocfi3NajDmJZklHzDzHiLbEhg4YpdG+ZKI/axK43w5BmZ4wdLGR2iMsavHKhc2CrWwZHZltOq6TW2AmR4b+JzIgjhRXa1JUKyohoO+9VWxVtiL74j8L6S834gzKNrgnzNR6g5kdV0NYtWcMUlsL3HptvjovEuadiJZ5pNTfI7eU6Fgp2GtQAQ2xqq9MP8UghmzXkwtpyUB0AmtG3zcw3K9SWO7ffDHAcmM9PKGFvIsjxE6iQUaMJqAHysAUN7AG+2IuuZoHovHU6V+InzEsY2RRK0dUKBkZFBcqdKsurpZ3sYsU3iXMssXl5tkypmQpLJzy6VHmMryxWGVWXTpNO2oatutSGYEWY1NyAExOSOYkCLUHBHMVvfsdJwni3DczlXvKTtHFPR0pKY1vQXBPMBVA17gjF7nRa9rO3iTPz2/mzwxoGAJQLq1rWppDpj1depIXagx3xI4ZxqfMs7HNHREoYpFJIUrQtamDKTzbEEWe5ojFDzvBM2zKuYlotqbmk16AKZ2ddRMfIwa+/QWcH+AZMZcSJ8vmqUAflkVYyHDMv7Jdgy6foOoOJynHA9nc1x2dMnlpUkmDSvKC3myanBpoxznTsEAtT3IxNfxEI1/MzUh6Ff6yQWXqLUl2Hpuo7nvgTxfhsi5fhuXYGOQ+ZKUcmgV0qhZGHJqKEbbEb9sTfEfBckctBMDJF5rENDEoYtUZZWjjbZKbSGogc11Yw7JezMZr4jhG5JXI2uneTtuDqZAd/wDD98Dh8QpnJ0STL3suigdPmaiaB7DffAiPwu5aRKKiO2drGlVAsjpzsB6bfQb4sPDeERZeMSvGTC2oRWdTSyAhTYGx0ozhSNrDMdtOF44lyOrxyYKAsxmkXVrdZpDqcWWGhWAjVaFDTvtiXN4ilaFpUeQ0j85kZU2BakUG5G99lBvcnFVyGXSfQ066mjUROyEq1DaMhl67KoBNk8x7YXnoJ4w3lys4kJV1dVLlVTzZXBoWRGtMwIJ2G/XHOyW6WL5ri8lLqmzKs3VyZHisKusjy21nSGvSR6e+If8ATckmoJmZJLA5I3cy3qIF6nCp01Ej5e9DFZzfEHl0yFupby1UNybUCQdjrYrYIs8oxHhyjbUwieNgqsCRIXALNTdhXStumHMJ7LY5n+KTIK86ctVuIsyzMgA2OvdT3tQd/Re47L8Zkdiv4zMEXy3PJTA9KYfK111Wv44MZHxFHIoh4gC6atSZuNbdXKkATr+3Qux12B5hvgF4j8OyQMx+ZVpg6WY9D8yOrD5kbfp09sXJ6G9kZrjGajYpJmMyrVY/PkINkVvdbCySOvTbDUvHcyCanzPpzSyrRO6k83p0HpeE8GzKSkRZgkIVKK1WyEspvc9F3P64H8QeRfy2PLqLr76gBqsizsAN9x+uLn2TU1vFmZCkefOTdavOk2AG1U3Um7P0wwniPNMaGan+80lAf+rAwphzMpTUBQ2q/peK1EjB45mLNZvMELQY+dJzEmqXm6davsMWv4a+IXfO3mJcw6NYCiRyA1roFFul9fWsUVyAgUb+3rI1X9gKX9cXn4XkfjYlKg6VZwPUgKin7U7ffEZzhUbL4X49+Jj1sPTt7Y8wG+HAJy40nTsN6u/347GLKXfE/v8A0Mp41w9ZeJNu0aiSRpJAaMYjlbVtVq1VXqWB3GPMpFNNPIsC5iTVEAxDL/Z6y7F2VV5Tpoatr3N1WLh41yH4maWaKN3cqYxyhNYifnIY8zL8yk6SAFW25qxVshFmWc5eEoXbd9PyoALYs7nToW/QAt0vGzow7M5EqyRiRXFB30bprYBquj5mkFQdgtihdE4tHgfKJ+NjYUaygeUsxRb6k6gduUarOxN2MRouAFFL8g5TEhdydTc9lFUAEkFt9RosTgfk9owQf7TLIsg2BIvkSu2qhZ9FPrhblBzPZpDmJcwa8oyvMUPzOszmIKoA2bybkq+2LHw3hCzZVopDqk1wCNwNQ8qVrjdB05ldm7kHUvY0B8Kx+ZnIpHK6Ig0srPp0DZQoa+g3iFe7DBDj3HTlR+FyyCRmZPwrMPzoVWQShGQi9GvUYw5DBS2pdxhyeyp+HOweXFLLEJJm0LGjaljUxEpHGBp15iTWS7Kgou1M6hRiHmc9qGZcgM8cZaWRdIBnZkYeV1URxMKTu7O5N67wIOSmyssjzknMf2euwVj8yESOoNfNokCgKNtTEb1iXw1gzw5UjyYWzEccpvS72wdmNGkHynqaAUdt3lfUKROjnbM5vMyTUZhFG0emzHpiZHlVKPTyWDUelt9cM8V8SGFYoEB0o75gOQRyOtwMNrJqR6HchT2xOjjheOMMCpZvPmZSYzGj20aq1UC0JVT2Ch7O5xFm8M5jz/PzDFxQJJo2EsR0I7AUpTWaoHoRRMfmq/B3jWUjkjyghHl/iSQZAzABWW5bUtpJ1Cmv0F9LMTJSficzNE7HMuErLySSeUCi9QEHLTbNsymh1OBiQuxgVWapIyUoE0ZRGZdJFkGlY12LD1vErMPUy+TaFCvlAc1GHShcg3qB/MWrohTgnCjWS4kEaGYRlUvy5kaQaVkUM6OFGp0UBnJtdxZGDfirLfh4ArHzZ8wNJrSFiyofzGCdudtI1Gyw/TA6Cfy4JhIPmEJUoPMQvEQxBZB+W7ISuhh8vUnHmT4PLK8ehWMUisqFjSMYlMmiKxYTWVGo7DtVVhT7pV3M8RHlty6GDCjWyhSDQra9W996XE/xAAZCEXSpiBFqAToY82+6cpv1oDpiZlfDEqSiMK3mGmdRT+WtkamOrTzE3R3IArqcH5PBsjzQa0XndgVVtRWOJUlIqq1UixswJB1e+KtnRgWQ4TYXLtUYkTVJYJ8tpIZJRy9tKxxqDud2rc4lcBzXl+Zl87ohhCu0IYOVy8w0l4SrKzBWJDFTsdmUm8F+NcNZOJpZqtB26Bo4gST2OnzAukXtZPtC4nlPPjywB0TZiR1Vy1fl6SecMK8qJDV/3jKQasYMeeyrOM/HpbUrBjfXSygmyb0sOm9V7YRPnndVDMaUFQNvlLFmvv1wd414djjTzUlLrIyiMNEqO6vZEmzEKDRIHWivS8CREAm4NLX7I3ZwTv6gKrY6bidIj3p0nqOb62BX02wiUEnrvW59Se326YcJYgsR8x69tiB07+mH8pkjIyKKJI1G+m53v2AFnDImHJEqGGxZ9KAdbAB1frX7/TGi/CSEfijuu4b3JUAqgX0FK7H2rFMycWiNpSu5B8v6KAC3rRZlA+mLx8FcmDmZGP8AyldVHZi6AOb/AMKoB/nxHaul8+GoBy9ew/7Y7CfhsoOWHToP5Y7GW2bDNfEuZzOXzGbiiX8MJQZJVeVCrxmRypANldRs1Y67jcYLeGOBjLZWPzWVZZ5FL6lOoAD5K1W+hLkNhRZG7VWLNmeHLlpsxmJysjk3HKxBZdzaKH21Jac5tVv12xW2z6MPOZg2iQBRpJBJXnYtILNtYHWzZ2vbvctQ5CeMZxQS5PlIPywzsoY1zvpArmJKLpUaRzCsVWbjGWDCPWyQ6WsxrqbUwIsK7rZA2BJoA4Lal0K0irLLJds6hig1b+WjCgdVgCqB3OojFo4ZxUZONY1hUzS7QQhA5XVQDSUNRHXlvmJNnfaJrZ8qxnfF8KQp+HDyy1StKhVIya3RPltaAFWSdyxwx4OiZcxIwQvmGjQRsx1aJMwbaRt7aQp0A/vddsFeG8GVuIwsS2Yl/EjziAGAdI2mdV6KxGkA6RpB2BNAlrhPDZoMu2c1Mj5jMiKDYF/KRXBKk7gkgR1QOx6WMdfXCd8o2YyYOZnUlZLnSIMWALXEuoK29WFK6gaGpfXBebhqI3nyiWpHaOTzGFxu+h8u9LsNtQ1A0G0E+glcM8OBI1MtsJGJZASLWTQ7GWTrpCxJspW63am2f8yJVZEWIBgyEEBi2qImWV0GzE3FGgNmx6A4nXG1bRuJ5HWyrCrHMNrcG7YomppDzftmTQiHsSR0BGE8H4frl8qFyyN5TwGjQaTzBKb/AGREqklexUDbbFy8KeDTl1PmdZFUMpd3ZVUkrFqbooJJIHUk9sGsj4ZiineVbttRCUNCF9HmFBVjWUBO/c+uHMeNVNvKFF4Sy8YKxx6RVAA8g6m9HytzUaOxOBieEMpluedlb9m5AEXZaojcudIvmNDc0Bi6eXf3xjnxJ8erKEGV83SokWSQAIp1EBdLE6iA8bWKAbSAbGxvxkHlRfifBYomaTNMkeW80kKHUedbEoigGwoQLqA3NADYk4ieJPH2SBAiZy8aOYzCNIjcjTTl+VR0BFNpA9cZXHxCQeXEqhwhtARYJ1I2ox2QG0ooJ7rscS2URyO1sui4yjfP5ckQXTVADQL3oA4nxk7G9rVlfG/4dEUodQzCt5qaOcpRmBXUxlDM9iTVbbXRXDnBviU5lRRvKIjl4zILLNI7MzEpSJRWC3o8qHY3jO8zw8qV2IDxiRRy2VJNdLo8v3oYYmzBdvfYWCbNBVA/QfvxckTW2L43y2cLBXCZl8sMuSWBSEeYVndZCLNqxZa3akHUgYAcYyHmSTzAPHH5Riy+qx+RJPJzaRzopiWXYqDQ/wAQxnGXzzIyFSUKEFXS0YEHqGG4Y/3uuw6VjReAcbhk4eIZVdfMmQWCXdoFK+YobcUCojUPp2L7k3gsPamcdnZmTYgBFbm6lgqoNxQ2AXYCgABiPnmKgQgAnZmPfWyjUfoAdI9DeCWdieeVpjFZnbVEN6KB2LGiOlD2AFYDzKwDv0tkr15rdTR9h69xhD088u5CmrZNvQF//wCiaHtiTkWAR9PV9Ef7i0lUemkVfe/fDORaiwoHXyb+pIBax0OlmN4mxZazGFJ2Usd7tpJAg27WpG3pgpxNzCqVWNQASpAANKAuY3JvoCE/jjSPg9k1WLWKJlEzt12AdUH60n6nGWcWdU0xx9yzuaFnVIdO/wD5VH2vG2/CLIaeGRsRuyne+zOz1X00b/6YnGCkfDs1lRf8j/HHYX8OJKywPsMdjHnrfYBvG7sutkh3YlPNcpSqAdQjVbbUx5QKoe7b4rM8QiKwxgCSwryEnkvTqALb2GsY1DM+FGmd5JZWJNhUQ6QqXY5/murvTp+Y9euJeX8G5dXD6dxWldtICih7t9zubsHGu4WnLJNMrWB4y0uiRCi6kZ4jyqhEYIBHO5LUCxC7sewxP4fweZlRtVST8ksoPOsYW5KK7F9AYF9lTotnprM+RRwQ66gV0sD0K3dV064ijgUYGy9K07nYAUBXSgOgrbrucPwLyUPw+jZaRJ/J0IIcw8cA5fLXVEkd9WLyPaj236nZOR4ZmmSAKVQztmI81GF1J5yzyEsri/LYoXj8wDegDY6FMjGcvxCdludvw6fi5FbmhJdmi0RsNwI99I35QcW3w/wZMpl1hQllBYlm6szsXZj9Sxw8ZqaKoM3hNGcMJJFUKFVUIUXeoudidRNHaui9dIxLy3A0XSAsYVelLzGmJUMa6Ld1e59ME6wrTitQjYTHtYcrCGXDAB424tNlslLNl01yLX7JbSu+pyo+bSP+/THzTxHM2zKoJUtYVjrILD9koApu7FAHpj6i49wg5nLTQeY0YlQrrXqLr6WD0IsWCcZtwz4VjJ8QykryRvc50IkZQFUgkk1MpuirKN7INjBAp2f8HZrK5Tz81F+ZJpijDGO4wKl6LdsUVrB0lQDubrFRfNWKugw5x11FWLDttZJ3x9M+L/Da5zKvDJ5iqSrakA1Wu42IIayeh9TjEfGnh6PLFI4iGIB80kUxlJBDDSNlAIX0Bv1wtzYVLLIZGC6gPdthyqxALD29u+IrD937/e8KdSpII3B3B9cOeUaVQdRJPKASRXKNq6t2rFEaK/od8SBnCF00CtqxU2QxUEW361Qwh8ubCgEk9KN7/Xpfr6UccSSRQA2raq6UfvsTgoW6LjLzozzEea0bRpSaAFaVdciVS6gquL6co22xX87Mem/zFq9gAV2/xA9fpjzg7nWCCKJEZJulUm7sdhpJr0B9cKzE/MZBVG9OxNhRsd+l30vYEYjXKiZ4KMgB1GMKeu17az9jQrEnhYMSNIfRG39efyl+9X+mIIDKh60QNYPTTrtQe4trNe2CTu7qgFWAHIHdmYRQr9QoH6nCvJh8WXJVt96/X9it/Umv1x9R+HckMvkYYzYAjW/XUVuq7dhWPnzw3lY/xaRPRQTrrbquiESSSddmHL0PWt+uNX4x46il/BtGaE9uA3LohUEyyOAdjYCAX2Y4dui0d+GwP4fb0G1H/XHYT4BB/DCgWO223b6nHY8/5M/HKzV/v8KXsL7/AHwusKVcKGPRiHgxxwq8cowwjR5RFZnCgM9amAALabAs9TQJw+EGFBcKAwAise4VWOwAiseMuHANsdowBHKnAbj8VTZOUbss5QL/AHlmjZHI90C679Fb1wf04pnijxH5cZmRQ5ZvJgXWiWurTK4LEfMw0iv2VsdThUKN4qyEWXzjxT5d52mDzQzDPSo2gWdARzpaQEUEWyRVYGcC8FzTTtLLDOkC80bT3q1dlAYlmAuz1G3XGseHs3DnIcvxDy2R1WRU1NZUFtLgUdLWUBDdcVX4meO/Jj0R6SzdqshdtzXS7H6Ym04xbxFtmJVqjdC+tL0J67kbn64f4XwoMF3cSPqKmwiIqqxUlzZ5vLfpVBffDuQ4BJPOo0syk2WAFVu5F+pva/UYNZ6Uyh+QoCwWMHmdUVWhYAjbQiud9+dlUE01Py9QaqqzANpIJG5DA7CNNR0oL6mrP3A6nHLDSggatbMI1B56G3Mo6WTXW+uEZqvNb9rmbtZ6kf5j9MTuEcNSVtyWA0gjcklr3BReVVAF73Z6G8URS8KdEZ3uIKXi0kAOXA/MBFdAW6t0sAWcRG3VVJoUQbvTqbVv9wo99sWjxJHa+WyCMozkoHZlGnSCvmOxfljj07E8zEVtitxrdAUSzV6agw0ivuO/vidn0RMziMoVHXWxF3ajT16aQK+l4KvG0BZyLryX2943QD6hiGwLfM/lje1rTXQlmCvKPpyqPviU0pKRxbhSQHbuSGom+wWwF/8ALhH6NrKYoVYbF1kW9wCGURtX+U198E/CmSaWaJ5YJ8xl0ZYyIkLA9xHdVpu2I22B9cO5Thf9I5tYoRoTnZnonRHrY8wvehpUepYY2rwF4KXJqWWWWQaCoDV5dmixRavt11UbNDBskX4bvWX3P8PbHYb+HLH8MKF7f3ivp6Y7GTLPV/01+Q7DC6x5H0H0/kMLrG2dJJAwsDHlYUcME1jrx6Dj2sAeAY8vHuOOAPMJZsLU45hgBCtjOPFka5bOQiHh0OZbyyY06N1IfSrIQapSFXYAsSBscaQVwI8TJE2WkErKorlY76ZK/LZQObWGojTzbbYAF5jiMrZMmbLjKvuFj8xWpdIINpsNyVAHTrjLOJeGHnmJl3DgAdzV7KCO9GyfcYt+b+I+WmOiSRYXVRrSS6DAEkB1UhrPStztsDsGF4mZUaXLeWUDFDPIGRQ4A5VRgHkYBlFtoXtZ6Y45bl4XjoMbgAaBotRXUoUEeqm6O4IOw32wC8YS/hoAiPJJNPy+YzamKgBdN9QBqIC+hPc4tEPEYYo1Z8wjkr8xdSXIGn5V+nRRih+Ns+kmbgEDKVUawRtzF73G5HT0B9sc/j8reelZWa4CB4Um8xY60S6ijRsadStbnbv2Xr0HcYusHCkgykipHKmb8pndnc6mCqsjKTE3luhH7JGxO+4wBl4rnwbiLRgrzvFQ6GzqkVFDUO1ti4FpJOFtNJIC9yx+ZW7qZhl9dKAOWJHVavfqcd8rdIxnKp+JczrjdkFDMSPKpIOoxvQUsK5dIQnb198ViWb8wMKQAgp1F6QEUDp6E313xZPFEjJImXr5NCaTY6AbG+osL+/FZfaxfKP4jcj/AKj+7BiMuzCR9PqP/bZ6nv1xPgmTytOk3pkLGqtyNK73uQCT98R8olMDW9ArY2B7Ej9rbtifw+ASSIpvSupj0smmYEg9Tf7qrDtEjSfgVlQXzblLsxqo60ArPf71+5xsxShsKFVXt9MZF/8AT6x05uxYLIQ12ehsVfTZa+/pjWzmlJZAQWC2R3A6b+m+DRM++HJP4daBO3QV6D3x2FfDb/hxvWw716Y8xiym6bQohsPp/IYcwiEbD6fyGHMbp0l1Y6seEY9XDD2sdpx7ePBgDwjHFcK1Y9JwA2MdhRGEk1gBJ/2cYz8YfEDRtMFch9ccMZBoxoYPOnKV0Z9caluuk6bokYuHF/GkjskeVW/NJWJ2AuUhbLRq3KsQG5mk225UfGTeNshImfQZqV59aLIxCk3rQIVjUAEkBaHQ8tkC9nAh/DwrFJNMyqWgVWDbcoYSKxAA9CpurGnFh8OcaZMpCZwU8rMfjCCeaa5VZ3VfmkVI2YX8t6jZ0qDWfAagZibLyAHzo/K0lqs6lUnUoPyozPt/dPXpi2+KRvmFy5SKOJFlHkx6dcmqsrESBVqgaSqUbrYsbl0OTHEviDrnzH4qTMLEFDQ5WJvKOokflzPEoawvMeevU3tit57x9KBpykMeUU9WjA1sT3MhXUel2ST74r3D2GvW9kDmYnewTZJvqaJP1GOzmVpu9ctaup5Q3TsKbC1AX+NeeXVLI8pF7uxaulnf+WNCh4j5PDssrghJI0Ck1elFeWQ16NJMR+mM7ygEYYs1MVOkAW1lW03p6Amuv8tzfF/EJnyOVgZCrZdSiP0WVNm3voVCgad9RN9sTZswnifETNKZSK1OWVWN6RqJVQfQA4iykXprf17WSu9dNhhZgKnZgdwoIvuNz+v8MNLGTpF/Mdia66tz6isV46JIjl0uxBsqKUje26Df3usF2iETzQj9mO2I/vCIal9xqNbdhgRDIyMWBGpX1Gxe62R199x71idkMrJzNuWaIMLPMTI+uyd/2EJN9vridKa98GY1g4XPmKotK5BbYMI1VU+g1ah9ScWfwiGMk5vUoAVmPVnt2Y+9k/pWMo8ScWaHgWQyaWGnRsxLv+zrZlG3Zna/ouDHhz4hqmcd2kCwPEpmJtv7CMoiIh31OWW27mwOl4my27Euos/w2Yfhxe2w9uwx2E/DnV+HAWtgLs/6dMdjJleeg0SMbD6fywq8JToPoP4DCwcbol1YVpx4Bj2sMPKx2PcdgDy8e47HhwB7hLYXpwk4Awng/HpDmIpEQytHlZtMd0qaOQlt701dkWx2A6jFl8bactkZcwG8+eaMJ55saUkW1WBBtEhsmhuQNyTgH8PcsE4nGCBflTJIvq6qA4I+qdPf3xC8QzN/RuayoNjKOjxbi/w5lBjFjroEmn/4wgz7hau2YQRhi7sFUIdLMXOgKGraxtf19Mba/hz8Nw4wB9cpKyM9kjzlKkcx302qpvuQPril/CXgvNJnJFtY7jiahfmsOdlHUlVOkDqWk27nBLxp46aNAkbLrfcAEMdO6kDt0sa2sf3A1E4WXPSpr2zaDLacwVZTGASSjbMIyL0n30kdu+HM3mQ4RAiroQRlxdyaSwDn0JXSO1ViY8E2al8yUhWddiwPRQQBpA1dRVnE6XgapakAdTbbsQNtgOVQT2rBfySrrEBfc37d9urGv44JZTMKFpgChFENZH2rcAUBt0vDmay3zKoJN8gPvSLYGw52r6fXGiS8M4bwkxrKvnzAaj5ltqZdjoQDy10t0BBs/QYPIM1nykjRMYY3khug4Rzoojl1Fdxv1NHDWUVhInK1pQ0kUeh66tgNvv2xceIeNMy8ZctbLVKFpYQWLgWvztQANgHbqemAHH5nK62kEoLL5jBQP2mZLUHcdSCd/wBcLy3wegiCIvSD55SN7NUQSOh9KP8A84IZOTUhk3tA2kjcn8qup7aBGte59cNy5Uw5jQulqLaWWwKaMkMa3BCU1dMSuLckOWj0hFlBmvYHy3cxr9vLjXr6nB7CZxCV8zIkAETSQ5ZIQQ1RosMZLLrP9pIX2uqBJCg/ME8E4YJM7CIUZtLxBEdQdRXq0jBqQFlc6RdKu2J+S4KZmlbKeYEDr5SkgogW0GYzBC+Wp0khFq+Yk0q3i1/CjhUUeaZGQ6443C2z8skTCOVghNAskkfba2A74rei0P8Aw1F5evYe30/djsI+Gy/1YfQd/YY7GO99G0NOg+g/gMOrhpDsPt/DCrxsiS8djiccMMOAwqseDHYA7HmOx6MAe4QRhWrHmAMrHCxD4j5R/arJNudijxBCRQPMJFcV6OPTALxplGRZHUEtIsmUoDVbO5bLjbpYMib/ALSreLr4wGjivD5ANjHmYyfqgav3E4q/xb49+EECw7SyHziTvpEZPlvR/a8xywvui+mF3kPSs+K+MfgoYuHppLwIA4UgjzCdbvIRYO7FRHfqW6hSH8MeGJs3LqcO2s2NvmruTtS+nQUK6YlfDrwI+fm8yS/w6NbsTu53JUE9Rd2epxtMPCIsrHogUjUdTEkglRsd9yo6DasFuuIelXkggyULRsqmbQ7qF3JXV8zOzKoTzKUKT2FA1vRzOktSDdSodiQwOtiwptgN27A1Q74tXjOeHMJ5bqNTXctnUATrcBiRykBOVgRsCAScUWbPaFCEHy4qK3R2oiMmhuxPQegPTHOmsXhaLLHMzvmDZiRJYdQIRgCS0jf3gri6Ow0jYnAviUrSyPm2PMzHQjb0gNxgsbo2SdPW9z2GK/NxeVJ332ZTGwPysCRIQ1DcFqY0e+DefzSOiyBmOlDIx2025DLqoUXLX61Si7OKs0AzN5nUiaP2VUm9i7ndmYHqFZq362ThDANlJFUbo1Mdjal1aMkd9+T6K2I7wsraLCkgOACKUNZ5j/h3NfT2wiM6qFfloumj+yJLQNy9wza79hgh7O5YUmvVbPCQhO1SOwyx3velX/qODOdiSfP8PiXdCMsgFbFDNJQpvVa2N3eKugB2PWxQrYDfVv6aj0+uC3Cc5IM3DMesYtPRfw2XOn220hhitE1TjnxC8qLOplfJiSHT+GbQuh9DIk6aNhTHWFI6hGPYYV4NeGTOiWEpD5cJfMxEigZoY78p+6q4ClW+UgUaIAyvMZCUJmYtyIPL8yyoChdKqSWIJJ1NSizzHbHZZx5kUTSNGrN/WGI2CSMjMAVssPLVWO+5qh1wg2D4c7ZYdv8AftjzDnw4YfhrIHbr647GLPvsL/F0H0H8B3w4BhCDYfb+GHBjdOklY7CdWFAYYdjgcKrHhGAPMeXhWE4A9GE49GPDgCg/EnLkzZCUGtE5j2PeWGQd/oP1xn/j7hzZ7jkkYDmOFIEcqrOVQqCWCLuxuSgPUi9rxp3jlObJWLH4tT+kGYI+9jFTi8QDLcS4nKsfmNyteoKAI8qjuzEgkAaewJLMoHWwpdXZrZ4A4I2VyMayAq25KmrVQWEYIUkA6dzRPMTgdx7iQplsjb6DSNQP0vna/pveDsfELyUZA0s6DbpuW0fvJJ+/fGZ8a48iyvp1GiQtdwvy2RueYEgUbqh1xG9zg1X8YQOsmrShbWHEmsmRUUlURgwAo2jEC+ZWwDzj7DoTq1E2LLNYG3yknqfpgnnswWkZZLWQ1KQaLXfRqNqwXXanoaGAuYvT3UgVp/xEkV60ENfxxQRJ5N/pv1PfYgm97xY/Dclo+wMcQ8yRbALlHqNBe5stZodsVhVJ7bnp7bG/p98HvCueRGPmk6BpcRqP7V47CLt0FlWJN/L0vDym4U4rzjkGmVgwtz84PQG+YAEWNtK37Yi5U7sGOm7Zul6kvQoJ999utYI+I4ishBIbTpMjf35WAdhfoJHJ+gxE4VTSKSdzsCezHmMh/wAIP8vTEzo6h596mc9Q5Y3vtr3urPTVg/4JzUf9JxSzECPzJjIX2Ty/JlsE/wDlFV3sYr+fy2h3Ha1ZSe6uAynf1Uj9MP8AAuHSZnMRQI2lpXCKT8o1KRfqNh1G/THT0k9nOKeZI4jUrHIy6EkNn8tWEZLCtTKpKhj+82cWP4c5PL5niMIaIsGWRpEP9mHAZ1dQoFJ20ttdbnDWVyLSZ78OiJHKWbLKigBI9A1MxjYsyuShYMrUSMHfghlic9MSoXy4HsVzBpHRShN9FMZ29bxJrf8ADhj+H7dB39h7Y7CPAElZYEAnYdAb6e32x2PN+TOY5aqmjodh/vthQOGkw4rD/Yx6UQWMLw2DhzDDseA4T5wvqNuu/S+n644NeAFA4SceaseFsAKvHjntjrw1NKFBLEAAWSTQA7kntgCqfEOxHlmH7Obj/wCuOaMfvYYpXg7hsWbzfEpZhyicKp1Mo5TurEEakXy420na1B7YuXxMlrIrID8mZy79djU6ir++M14RwV5fxCqHeFM2W1gqFVzOnmM5DElliUKgr/mP6HE0520fikhj5FYLoj1KCb6EJHZP+N7Puv6ZPxNFLFgLV410qCTW6trsdDSqwPYHF68c5oQoqdzGDZbfSu6rtvsWUX64zjLRpKy60d4xKqkIdLPAiBWRTY30qrWe17jHPFYZxHLJDIQmollUsWPbdiUujRoVe/fvgbNICu3XffruTZNkbV2xJzjEklqIY6gBVhW3RbJNEIF2PSxeIpff1ANget1f3pemOsT0bStRAPXZd9juQLvsbH6Yf8PSgZiK0Eg1AaSQts1qlk7CnKnfbbCBvqcehbbYUToFbbbuMNZNOYG6uwGPTVRZfpuoxXaVs4zkKiU7iTdVprBKoFkldgPl1FgtHetwBWA/DaVgxrTTd6tb0sRQO7c3bfsMWHj2bXMLEyR6IhGW03aqpCF9yb22Go99u2K7kGKyhzVg6vl1AMAWC6QKNbHfYCvXHOVTuOMxdSQVLRJVjflZlJ3Fg2Pt07Xgl4FA/pHKE7LzFiNyNEU4kIPbZb9sR/EDt/VncChrUbUSFmVtz3rVR37H1xDzGe8uWVoDQEsypXZJPMTb/IxF9rxWPRVa/h1xFcu+TleIvLms2USV3baPSkLsEB5m1SEajtd7bY2jhXh6OLNZnNICrTookH7OpCeYeha9/cXjCI5I3k4dArUIUj8xwwURNJJLPIwY9NAaIk9itY1nwT8SX4jKY48s2hI1M07MAocrvS1uCwOkda326YdBPw0/4cfQfwGPcMfDo/1YbE7DppP/ALsdjFlnq6M1xr4oPEc6kcYL5Uo3NdMnmxxuAL6gGwffpiCfiu0Qz7hlnSOSN8sfWGWQK69BekAkX3OMt8R8RY53NsDp1ySqw7EeZVH1or+7A1Myyxuo+VwAev7J1j6d8bIOH0fD8SIGz6ZMA/mxh45f2WY2dFdb0g7+oIxZ81nVETuCKVWJIN1pBJ39RXTHyrwbjJjzGUlr/h2SqNFgrltz7k17DFo8HeJJHaXLsxqd5JBzUqtIr+YD631+2C9CQrNeMSZM5IhNzmAAM1kmOVOlbCgpxb+EfFyVnzzSpyx0YkuyhLCIKT6E05vpvjNeARqjCdyCEmRlQneQo6sVrcnqLAG+wFkjE/O5Ewl2bVJFPo1mgsiMpDyDRVEpqJ091ZGBIupmhVr4D8apfOK5hQ6sTQWrFLqoHbax+84LcS+LB1gxxnSJFI6DXGCFlCjudTVv3+mMsXJxhxIpDJqkarAfQiiiyA6kDXsDvsd9sHfEnDhJMmiRXqAOqrvQMgBDNvTamuiB0JvBeejli9H4skNqZB5bQu8db26uBvvZFX9SuAfib4mHMwZ6PSVUCMQgg3pZGLkkMpB3XswO4IN4pXFYChi0MsiwjyzsVAYMdZANbW3zdDpPpiLwiBJPxDyyCPU6LYo7OZSzKCbNKlDfuMLGFavnA+LPP4dzSysPydKxFnYs5i0zVzHalUAAVsCe+J/wx4tGwz0cdn88zbgBdJ5B3/vDp7g98Vbw/NGwjyqEgTxZlimrXomlTMRpTdvyUQb/AN69sQ/ht5n4nWushdBag+jTKoMoetq0KQtn5tNWcXeqU7GviTxUPL1DKIzGKBPysD1PuhHpsp64rnBo2RQFGtmVtKqNbNIT5fKo3akEpNbdMEvGwAlC8gGks2wWzq1OQo2G7n9MDOF5gqIzEwEjKIbaiqB21kg2DqNPdXsRdYjGcKvaBxCZWVCAAC0j33GgIgBH+Qkf64ExRjSSSLA2B6kltP7t9/bElJisai+qUOxpnvcD1Pv2x2ac7DZqB2sb732G/U0L7HFTgqhTzUrAf4V96UE1+tYSZb6AhRpFfQV9LO+HJwNMYPQs7X12BVf/ANScOwZe4xvpLMAbG241E+w3Qfc4tIzks02hl5GVT5a62Ct5alpK0mtQI0+/QYZMxSUKyG9f5rP5dvtGzqN9IFr2rZqxC4VLIC9OEpTqsK1qAuutWxIAHTc7emFw5Rnl0sSDsCNKjaiQDpHKTtt1A3JxGuViXjPNmUIaOzNbaVAJlUSEDSxH0A7YBZmVSHGnSSVobcoCkN+pF/fBji+ViTLimYs0nLzMQwXZmK3pX0HeiMQuCcPGYzWXiJoSSRxk1qrUyi66Hr0xWHSajRQs6Fj8i6RViySSFAXr3O46Xi3+FPG+Yysa5bJquppKJ06zK70vSh02AG+wPph3MZQZON4swkbFZWgnVolaSNmDMk0BAB0MgPUtXYWMWf4G+Hcu4lzJRjNA5RCzWqh41NqtDmosNXodqwuwP/Dx/wCrivT0J9P0x2Pfhqp/DitjpH8BeOxhynJse4nlLzU4pSXzGZCk+q+Zt9LYfdcDo4/ywTy/sg+uwBse3qfXBDi+a052UrsUmnF3YXUzgkGr6sTge6UHjJIK6WPYCks3v13A298bYeiWyxIBA3Nt6bagdttup+2Oy1F0BsEnehuNgRXTffCnzAUoA1nQwaweXWGBX0O1m/pjuIxeW8WjegoBBsMykAkEX3I3GALHxRJo80VSOAGOFpAqFgFjVHujq1B10SGwb1O5vmFQn4vPL5aVCqUkSqiNSgp5yksSSTGGbck/M43UkYnZnMMmdzRlCKTl81EtNY1skqBQWAvmJ6j0xB4UyxSxiyyhSzOAWAkbJFPL6XYc1fTDnSQvKzyfiERXol/KBDMAAXKVqB1ab3r0xfcr4KzUw81dTHy0JCLzK/noksZMjE6hGTIAdmrbGZCUpKCQQVcNXQ7Nq+xxaU4oWaR4ZmjUhoi0hNlZFKMqottqOxrt5YPfCu5+j7Wrxn4OkyeXeT810Quj/nRr5kbBfLl0AAj8xgjKN9ve8Z1wjUC7UDat1ogGyA+k9l3OroLGCGc4u5MiKzv5mtAGJcqJGDNpPTmJUkV8ydqw1ksqN+blUSKBsLSLVI9j3byxXTc4BIKeC8opz2WYOAE0uTQpVEPmux2rYlv/AE4NfCriUUc+ZRwVjniWaLYnljlk66N9ga/ynFWykzeSuWjozZiNFBok6ZDJI/ToW5Iz7A4bnyJeUxAxxnKwrHrB0hiH3Ja6JuTTY6ijWCdcipfi3iqvOGFj8sDdSNzbHr0JYWB6ViGMwFEQBojvqvTvIt+vygH9MKfhs2ylpGaQOm2h1ZI20kUCGFbE1fLgQZmQ6fNcEAq3L0A60SQSPsOuDGcEIZuJFji51JYWSCOVRuPc2zHrt0xEkzKkHcG9tO90AxJFCty1bdBiJbv8xdgBVkM3Tet7A79NsJimZSCjMp3N6tNfQivfFaGy+JSg6AL5FINjTdyM1gHf5SOuJmTlAjdWsOyqi3X/ADXUs1da8tQAR64GyPZve+9tZJ9bPscTsqJcy/lxoGdip2ALDy0ABDHcAAWfv6YdnBJa6VYu9Hy30ULAYryqQ3YbXsPriN/S1Xpss16m33sDUebeyRW/b64YzmRaKV45CCyMQaNjVdGiPc7/AEwhE220jUa6+t7+wFX+mDxmlbOzSvIASKVASOuw67tVtVAb4N+FYz/SeUVhR/EQjfqOdD/D+OIayEx6qpXAiH0Vo9ZrrbWf5Ybg4g4n84Hn1BgR2IZdO2/ShX0wQq3z4keFRn8qZYCpnhV9JBsOpXnQ0etbqd6P1OIHwjyy5ThrSScnnMJNwbOpF06R1awV2GMu4f4izWSldklZXiUxKraWCqNAVdDjpTAgAA98NZHj0rZiOSWQv5c6THUS3OSupqJ66dx2NDE7DW/hqt5cew/0x2EfDv8A4cALq9egr9cdjDldX/TYt4lgKZ3MFqYCZy1XVmRmCk+oHUDEQ5nWSkal2cmqBJNsK0jc9Njgz4y4VFFnJfMzSTapJH0xam0F3JCsxXSrVsQLojArI5pVNpl/Mr++Wbc0BtYW72G2/pj0NFtJynA5l0lgiElWUO8a+tGmYGvX0PfDs2VAfTK0LBUk0lZ41qSQ6lJJu9Lkmv34TGxLsGVIxqtl8k/LsVsIgYX1FHcdsROLx6JEbqL6+WyJffYmzuTheI2JZuZIyVD5Z3LsxfXLJGpZiRTDShO92A3ayMEeDcMDczZrL6juA8+XK9NwYdR/cQffEDI8PglgL+fDHSmxJMockD5VTRt97FVXriH4e4fLmSUhPMbMgccmm+UMSNh7Xv0wrBFmfwgSZZnmhWOXSXEcfmMqqR/ZqZWPYVviNJwSNQqnK55ImseZIwBAoKx8pE0jouxO+nDMfgeY7qMqea6LKp36VVcp9Bj1fCOZt6gD09XFN2BogIxNg3d1sbwr+z/gPTI5dHBhaYKNtUsaE2SRyRo6sQRd7fbBvw54HzMsLMx/D5RFbU7xp5hFaidB7Gl798K4dk8xCwSfKsdRAPmQSsRXTnhdW7r29foXvGOTEMEUa5N8vLmKClMzK4K7alML6XU+zKevXBoGfAeScCbiMu6RhooS1JbHUXYAf3EJAroziumBvCcgP6Oz2Zay2hUF9PzZ0JP10hRWLb46CZHh0OVRvlQl+xJJo/qVv74FZvJmLgRF2H1E/WOeIA7Duqt+mJ3un0BycNiC8OdlGmWaQSdtS+cABynbaxthni/AkHEpMqgIVmAWiSFtC1dd6uvscR+NzEZXJBd9CFv8zfmUCO+/7sFPETVxmJyG5xDJ3U80ak9K6dPcDFTff7Cu8PhjcFHBDAggqatdJDCumxXb3frtiFl1AJ1Lag0w79W6d7FffBni8LZfPuLA5wdtwQSHA77EhcCB/aVvYYm+tbnv1OKiSGGwB7CvqCbB/UnEnhWe8p7ur7jqrAgo367EdwTj2XK8+lhp1DayRoY3sbvbb9SMQb9Nv5HFkk5zMmRyx+ZyWNDfU7ayB7C6w0tkCvTSPveHJcxqcvtbEtttud+nb6YVEVBvYcpCj1aglj35i3+XADmUbSwOw06jdd6IG19LIw7wgESoaDUyHSf2vzI+X7k4XxDL6WfUOYSmOh0pNm3781DHZLKEhjZA8svyizpRk1bdV7n7YnZth438OczmIZZZkR5RG/lxKAFQm6SIAAA/4z19sULhXg7MyPEDCVGoWZVOo84awBu45NJ1Gq6ViLxXOIcwy5eXOOvbXII7PX5UJpfQUMMZWXMaqVptttK5l7G19n6UfSsT4WdDc9th+GovL/YHt/PHY74bg/h9r7ff9cdjJdbNTeOeEpJ825mmRbd9H5Y1Rxl2K0opVsG7vUTueuJeV8ExA27STHsFjk0+u6xICxvbdwdutY07izrQXzAp2288xE2NgNJBJ6VZGAea4hmI+V8uy0OW80rlt1XcuxNEk76T0O+NeiUbxd8MWlEc0JSJq0ss35BIGysdyddbV1IrFYm+Hmd1AFkIGw/OeQAV2tdt6H1NYuedz+qTQVy6Nd6VaXO5gKAGB0Qghdhe4AG2JJyCqBJNrVTyh8zNDk1sjekFv0vY0e9YfI4VCH4boAXnnLmr/LaOKJb/AL00xGrexSi9sXDgmay2ViEOXhgYftjzpJ2dgN2byo2U1WwvbesecP4hlEYGNsvI4s/1fKTZoixygTSEige6gda2w/xDxjHGgMn9Ik7Xp8nL7kHSAqkbbHbeu5wrv2BHK8elYfl5FQprcRT0R3vVGtbEn6YT5okapuHqq/NflMVLX0JRCRtve/TfAtfEcLaW/C8TZd6P4h72ojYP6eh9sTeHSjMUIpMxET/yszmw5Ygnfy+fUDe42uhiKqbTOG6Bp0BqvkXVM4PQ0Fdolqx8tN9MVWTMHP8AiBupjyo0LRqm5UY+9vY/y4unky5aKSd1y7+VCz/lQ07Oqk3fYco7ffFN+BvDj5eazDWWZlF+tBnYj3JYb4dnAV/4rcS83MEAChyr0unIH1rSPpucHuO5djwLLC/mRiK7l4p5T6bdMU7xrJrlaSyQW1duhlKoD9FTqPbGncay/wD+Lyi1svkiqogNl6rc9bP78T1Nn7Y7xHPebl4luwqpVnoeRGoVfQ4TxPM22TlN2YkDE9fypGi2/wAqfvw74jj3fajqattyrUwXYDoBiDnVDZOL1jkZb76ZEjlA+zF69bOOmPSaL+PcsRNHKR/aRL1vdoiI369BqQ7YBTf2xbSN21adqpiGUUe1HFy8W5MnhuUlJAIsmjYIlCvt6AWfveKOWvTuSdgL9hX8Bgx5hUV4pl2JZn7/ACNQ6VyVX7OlBX0OArr/AL+u+LKmVLxo3UaNA2/aukvv0AB9LxW3XYdar323P8t8PGilwPX2B9PT37YkZOENoB2FmyfRQWO/ba+mI0HXa7ojbc7g39dsOw2LsitBUV7i6/6sVSSA20bMb13ISTd0WBuvVgevphzhkjU6jf8Aq0o9NvLDH67+uIfll2RdVAKq+w771/iY4neH0uYDYao5l6E7tFJX16DC9BrviXhUkZiGQysJSWNGZEy2XdixFk2+6qRW5B3xI4ZlM4gVp0zS0N1WUpGNiPlhytUPQnB+CMNw/LyFZZNUEA0LmTAKaJLIbUqk/ezgfw/LEPf4ac6ehzPEEYX6rTufvteJpm/hwaywx2FfDgD8ML3FDHYw572az57IksjKyJW78vM+1LZQg7V7g4G8Q8E5eUMVSESy/wBpIwkJIJ1EL+YGXf8AZuq2rCeNeGIsy1t/DvZwM/8ADaDoQNjXS+w+nrjTPnlhaCeI+BpwxjAR4AAIxFK8TkUBz6y4Q9BaqenbDvDvDOgHRDlcqV2DPHNnJR8o1anjVelnbayMER8N4OwHU/zHpjz/AMOYN9hsPT0JwfWlN2Y8NPKAGnzk4NWAkUCbAWQXPIDXQA7bViSvw/SQc6xpvdl2mbckkaRoiAo18p6Yj/8AhrBuKG3sP9MKX4aQeg/T/tgnySgdh8IRIBUsuwrlkEY7dBGBXS8SZPC8DUS0uoGw3nuWB9QWJxVm+HEA7DrXT6e3vjh8NoPQdu2F9XH7DYl4t4c8eQzKRyyy+ZH5SI5DU0rLHqDga6Ae/tiVwHwyMlkDl0ZWcK1GgLJH+/1wCT4bwHeh0v8Aj7e2PY/htAVDbURfQel+mFPlxvUDOfFPh8mgsTs50ABF1WBJJqoDckbb13xrnFeEM+QjFfmxJG2m9mZY1VlYA7jY/pgVF8OYDYr5f5i/TCU+HOXO4A29h6X/ADwvqY60e1I4j4ImkWSWMNo0dGNNyCt7NnbptiPwPwQ8vDplaGVJgCyEoVVvL1lOo3JLVt6DF+f4c5ezsNuvKPQf64WfhrADVDt29SR/LBPknRW7Vrw94Skn4S+XdHSVJGUBlA2BalpjVHl3/wBMVE/CriGt1WEtoOzalVX2BtCzAE3tWNT/APDaDsB1/wBPb645fhxBdUP0Hp9MV9WTgqqOS+Gue8ga1RSBoKh42c3bBttl0kgEA9gcVxvhRxAoWaACi3WSMHuQa1bgmgK3sjGoj4bQHahuLG3/AGwpPhrB6Db2H+mCfLJ0GOZPwNnQYGWBh5+8J1qCSFZqNsNLaATTVixcS+H+Y8uI/gpFMUADmoiZJvNH9xya0ba9632xfm+HEAuwP0Hv7b44fDaDfYfoPp6Yd+aDSkZf4P5poRKTGrlSoi+VlIsLqY7dRf0r64KcO+EM0MqNriIE7bh/+U0dXpYWCtuCCfSsWJfhxAew7j9CB6b49i+G0DDt1roOxI6/UYU+aegsHBeFKMlBBP5TlIY42Vgsiao4wt02xFjriF/9mwKGlWOGaUKdCukMMVnoCscXYeurAyP4cZcmq7Xf3rHL8OcuT0G2/T3P+n8ME+aG74dD+r7g1t1/+f8Ae+OxYeHcLXLrpTbYdv8AfpjsZMsp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AutoShape 4" descr="data:image/jpeg;base64,/9j/4AAQSkZJRgABAQAAAQABAAD/2wCEAAkGBhQSERUUExQWFBUWGBwYFhcYFxgYGBgZGRcXFxgbGxcYHCgeGR8jGhkaIC8gIycpLCwsGx4xNTAqNSYrLSkBCQoKDgwOGg8PGiwkHCQsLCwsLCwsLCwsKSwpLCwsKSwpLCwsLCwsLCwsLCwsLCksLCwpLCwsLCwsLCwsLCwsLP/AABEIAP4AxgMBIgACEQEDEQH/xAAcAAABBQEBAQAAAAAAAAAAAAAFAgMEBgcAAQj/xABEEAACAgAEBAQEAwQIBAUFAAABAgMRAAQSIQUiMUEGE1FhBzJxgRQjkUKhscEVJDNSYoLR8DRDouEXcpKy8QgWJcLy/8QAGQEAAwEBAQAAAAAAAAAAAAAAAAECBAMF/8QAJBEBAQACAgIBBAMBAAAAAAAAAAECESExEkEDE1FhcYHw8ZH/2gAMAwEAAhEDEQA/ACWfzcs34iTLZoJN5rxovmLtHGfL0+WxNEsGfVpsWOoFYocfi3NajDmJZklHzDzHiLbEhg4YpdG+ZKI/axK43w5BmZ4wdLGR2iMsavHKhc2CrWwZHZltOq6TW2AmR4b+JzIgjhRXa1JUKyohoO+9VWxVtiL74j8L6S834gzKNrgnzNR6g5kdV0NYtWcMUlsL3HptvjovEuadiJZ5pNTfI7eU6Fgp2GtQAQ2xqq9MP8UghmzXkwtpyUB0AmtG3zcw3K9SWO7ffDHAcmM9PKGFvIsjxE6iQUaMJqAHysAUN7AG+2IuuZoHovHU6V+InzEsY2RRK0dUKBkZFBcqdKsurpZ3sYsU3iXMssXl5tkypmQpLJzy6VHmMryxWGVWXTpNO2oatutSGYEWY1NyAExOSOYkCLUHBHMVvfsdJwni3DczlXvKTtHFPR0pKY1vQXBPMBVA17gjF7nRa9rO3iTPz2/mzwxoGAJQLq1rWppDpj1depIXagx3xI4ZxqfMs7HNHREoYpFJIUrQtamDKTzbEEWe5ojFDzvBM2zKuYlotqbmk16AKZ2ddRMfIwa+/QWcH+AZMZcSJ8vmqUAflkVYyHDMv7Jdgy6foOoOJynHA9nc1x2dMnlpUkmDSvKC3myanBpoxznTsEAtT3IxNfxEI1/MzUh6Ff6yQWXqLUl2Hpuo7nvgTxfhsi5fhuXYGOQ+ZKUcmgV0qhZGHJqKEbbEb9sTfEfBckctBMDJF5rENDEoYtUZZWjjbZKbSGogc11Yw7JezMZr4jhG5JXI2uneTtuDqZAd/wDD98Dh8QpnJ0STL3suigdPmaiaB7DffAiPwu5aRKKiO2drGlVAsjpzsB6bfQb4sPDeERZeMSvGTC2oRWdTSyAhTYGx0ozhSNrDMdtOF44lyOrxyYKAsxmkXVrdZpDqcWWGhWAjVaFDTvtiXN4ilaFpUeQ0j85kZU2BakUG5G99lBvcnFVyGXSfQ066mjUROyEq1DaMhl67KoBNk8x7YXnoJ4w3lys4kJV1dVLlVTzZXBoWRGtMwIJ2G/XHOyW6WL5ri8lLqmzKs3VyZHisKusjy21nSGvSR6e+If8ATckmoJmZJLA5I3cy3qIF6nCp01Ej5e9DFZzfEHl0yFupby1UNybUCQdjrYrYIs8oxHhyjbUwieNgqsCRIXALNTdhXStumHMJ7LY5n+KTIK86ctVuIsyzMgA2OvdT3tQd/Re47L8Zkdiv4zMEXy3PJTA9KYfK111Wv44MZHxFHIoh4gC6atSZuNbdXKkATr+3Qux12B5hvgF4j8OyQMx+ZVpg6WY9D8yOrD5kbfp09sXJ6G9kZrjGajYpJmMyrVY/PkINkVvdbCySOvTbDUvHcyCanzPpzSyrRO6k83p0HpeE8GzKSkRZgkIVKK1WyEspvc9F3P64H8QeRfy2PLqLr76gBqsizsAN9x+uLn2TU1vFmZCkefOTdavOk2AG1U3Um7P0wwniPNMaGan+80lAf+rAwphzMpTUBQ2q/peK1EjB45mLNZvMELQY+dJzEmqXm6davsMWv4a+IXfO3mJcw6NYCiRyA1roFFul9fWsUVyAgUb+3rI1X9gKX9cXn4XkfjYlKg6VZwPUgKin7U7ffEZzhUbL4X49+Jj1sPTt7Y8wG+HAJy40nTsN6u/347GLKXfE/v8A0Mp41w9ZeJNu0aiSRpJAaMYjlbVtVq1VXqWB3GPMpFNNPIsC5iTVEAxDL/Z6y7F2VV5Tpoatr3N1WLh41yH4maWaKN3cqYxyhNYifnIY8zL8yk6SAFW25qxVshFmWc5eEoXbd9PyoALYs7nToW/QAt0vGzow7M5EqyRiRXFB30bprYBquj5mkFQdgtihdE4tHgfKJ+NjYUaygeUsxRb6k6gduUarOxN2MRouAFFL8g5TEhdydTc9lFUAEkFt9RosTgfk9owQf7TLIsg2BIvkSu2qhZ9FPrhblBzPZpDmJcwa8oyvMUPzOszmIKoA2bybkq+2LHw3hCzZVopDqk1wCNwNQ8qVrjdB05ldm7kHUvY0B8Kx+ZnIpHK6Ig0srPp0DZQoa+g3iFe7DBDj3HTlR+FyyCRmZPwrMPzoVWQShGQi9GvUYw5DBS2pdxhyeyp+HOweXFLLEJJm0LGjaljUxEpHGBp15iTWS7Kgou1M6hRiHmc9qGZcgM8cZaWRdIBnZkYeV1URxMKTu7O5N67wIOSmyssjzknMf2euwVj8yESOoNfNokCgKNtTEb1iXw1gzw5UjyYWzEccpvS72wdmNGkHynqaAUdt3lfUKROjnbM5vMyTUZhFG0emzHpiZHlVKPTyWDUelt9cM8V8SGFYoEB0o75gOQRyOtwMNrJqR6HchT2xOjjheOMMCpZvPmZSYzGj20aq1UC0JVT2Ch7O5xFm8M5jz/PzDFxQJJo2EsR0I7AUpTWaoHoRRMfmq/B3jWUjkjyghHl/iSQZAzABWW5bUtpJ1Cmv0F9LMTJSficzNE7HMuErLySSeUCi9QEHLTbNsymh1OBiQuxgVWapIyUoE0ZRGZdJFkGlY12LD1vErMPUy+TaFCvlAc1GHShcg3qB/MWrohTgnCjWS4kEaGYRlUvy5kaQaVkUM6OFGp0UBnJtdxZGDfirLfh4ArHzZ8wNJrSFiyofzGCdudtI1Gyw/TA6Cfy4JhIPmEJUoPMQvEQxBZB+W7ISuhh8vUnHmT4PLK8ehWMUisqFjSMYlMmiKxYTWVGo7DtVVhT7pV3M8RHlty6GDCjWyhSDQra9W996XE/xAAZCEXSpiBFqAToY82+6cpv1oDpiZlfDEqSiMK3mGmdRT+WtkamOrTzE3R3IArqcH5PBsjzQa0XndgVVtRWOJUlIqq1UixswJB1e+KtnRgWQ4TYXLtUYkTVJYJ8tpIZJRy9tKxxqDud2rc4lcBzXl+Zl87ohhCu0IYOVy8w0l4SrKzBWJDFTsdmUm8F+NcNZOJpZqtB26Bo4gST2OnzAukXtZPtC4nlPPjywB0TZiR1Vy1fl6SecMK8qJDV/3jKQasYMeeyrOM/HpbUrBjfXSygmyb0sOm9V7YRPnndVDMaUFQNvlLFmvv1wd414djjTzUlLrIyiMNEqO6vZEmzEKDRIHWivS8CREAm4NLX7I3ZwTv6gKrY6bidIj3p0nqOb62BX02wiUEnrvW59Se326YcJYgsR8x69tiB07+mH8pkjIyKKJI1G+m53v2AFnDImHJEqGGxZ9KAdbAB1frX7/TGi/CSEfijuu4b3JUAqgX0FK7H2rFMycWiNpSu5B8v6KAC3rRZlA+mLx8FcmDmZGP8AyldVHZi6AOb/AMKoB/nxHaul8+GoBy9ew/7Y7CfhsoOWHToP5Y7GW2bDNfEuZzOXzGbiiX8MJQZJVeVCrxmRypANldRs1Y67jcYLeGOBjLZWPzWVZZ5FL6lOoAD5K1W+hLkNhRZG7VWLNmeHLlpsxmJysjk3HKxBZdzaKH21Jac5tVv12xW2z6MPOZg2iQBRpJBJXnYtILNtYHWzZ2vbvctQ5CeMZxQS5PlIPywzsoY1zvpArmJKLpUaRzCsVWbjGWDCPWyQ6WsxrqbUwIsK7rZA2BJoA4Lal0K0irLLJds6hig1b+WjCgdVgCqB3OojFo4ZxUZONY1hUzS7QQhA5XVQDSUNRHXlvmJNnfaJrZ8qxnfF8KQp+HDyy1StKhVIya3RPltaAFWSdyxwx4OiZcxIwQvmGjQRsx1aJMwbaRt7aQp0A/vddsFeG8GVuIwsS2Yl/EjziAGAdI2mdV6KxGkA6RpB2BNAlrhPDZoMu2c1Mj5jMiKDYF/KRXBKk7gkgR1QOx6WMdfXCd8o2YyYOZnUlZLnSIMWALXEuoK29WFK6gaGpfXBebhqI3nyiWpHaOTzGFxu+h8u9LsNtQ1A0G0E+glcM8OBI1MtsJGJZASLWTQ7GWTrpCxJspW63am2f8yJVZEWIBgyEEBi2qImWV0GzE3FGgNmx6A4nXG1bRuJ5HWyrCrHMNrcG7YomppDzftmTQiHsSR0BGE8H4frl8qFyyN5TwGjQaTzBKb/AGREqklexUDbbFy8KeDTl1PmdZFUMpd3ZVUkrFqbooJJIHUk9sGsj4ZiineVbttRCUNCF9HmFBVjWUBO/c+uHMeNVNvKFF4Sy8YKxx6RVAA8g6m9HytzUaOxOBieEMpluedlb9m5AEXZaojcudIvmNDc0Bi6eXf3xjnxJ8erKEGV83SokWSQAIp1EBdLE6iA8bWKAbSAbGxvxkHlRfifBYomaTNMkeW80kKHUedbEoigGwoQLqA3NADYk4ieJPH2SBAiZy8aOYzCNIjcjTTl+VR0BFNpA9cZXHxCQeXEqhwhtARYJ1I2ox2QG0ooJ7rscS2URyO1sui4yjfP5ckQXTVADQL3oA4nxk7G9rVlfG/4dEUodQzCt5qaOcpRmBXUxlDM9iTVbbXRXDnBviU5lRRvKIjl4zILLNI7MzEpSJRWC3o8qHY3jO8zw8qV2IDxiRRy2VJNdLo8v3oYYmzBdvfYWCbNBVA/QfvxckTW2L43y2cLBXCZl8sMuSWBSEeYVndZCLNqxZa3akHUgYAcYyHmSTzAPHH5Riy+qx+RJPJzaRzopiWXYqDQ/wAQxnGXzzIyFSUKEFXS0YEHqGG4Y/3uuw6VjReAcbhk4eIZVdfMmQWCXdoFK+YobcUCojUPp2L7k3gsPamcdnZmTYgBFbm6lgqoNxQ2AXYCgABiPnmKgQgAnZmPfWyjUfoAdI9DeCWdieeVpjFZnbVEN6KB2LGiOlD2AFYDzKwDv0tkr15rdTR9h69xhD088u5CmrZNvQF//wCiaHtiTkWAR9PV9Ef7i0lUemkVfe/fDORaiwoHXyb+pIBax0OlmN4mxZazGFJ2Usd7tpJAg27WpG3pgpxNzCqVWNQASpAANKAuY3JvoCE/jjSPg9k1WLWKJlEzt12AdUH60n6nGWcWdU0xx9yzuaFnVIdO/wD5VH2vG2/CLIaeGRsRuyne+zOz1X00b/6YnGCkfDs1lRf8j/HHYX8OJKywPsMdjHnrfYBvG7sutkh3YlPNcpSqAdQjVbbUx5QKoe7b4rM8QiKwxgCSwryEnkvTqALb2GsY1DM+FGmd5JZWJNhUQ6QqXY5/murvTp+Y9euJeX8G5dXD6dxWldtICih7t9zubsHGu4WnLJNMrWB4y0uiRCi6kZ4jyqhEYIBHO5LUCxC7sewxP4fweZlRtVST8ksoPOsYW5KK7F9AYF9lTotnprM+RRwQ66gV0sD0K3dV064ijgUYGy9K07nYAUBXSgOgrbrucPwLyUPw+jZaRJ/J0IIcw8cA5fLXVEkd9WLyPaj236nZOR4ZmmSAKVQztmI81GF1J5yzyEsri/LYoXj8wDegDY6FMjGcvxCdludvw6fi5FbmhJdmi0RsNwI99I35QcW3w/wZMpl1hQllBYlm6szsXZj9Sxw8ZqaKoM3hNGcMJJFUKFVUIUXeoudidRNHaui9dIxLy3A0XSAsYVelLzGmJUMa6Ld1e59ME6wrTitQjYTHtYcrCGXDAB424tNlslLNl01yLX7JbSu+pyo+bSP+/THzTxHM2zKoJUtYVjrILD9koApu7FAHpj6i49wg5nLTQeY0YlQrrXqLr6WD0IsWCcZtwz4VjJ8QykryRvc50IkZQFUgkk1MpuirKN7INjBAp2f8HZrK5Tz81F+ZJpijDGO4wKl6LdsUVrB0lQDubrFRfNWKugw5x11FWLDttZJ3x9M+L/Da5zKvDJ5iqSrakA1Wu42IIayeh9TjEfGnh6PLFI4iGIB80kUxlJBDDSNlAIX0Bv1wtzYVLLIZGC6gPdthyqxALD29u+IrD937/e8KdSpII3B3B9cOeUaVQdRJPKASRXKNq6t2rFEaK/od8SBnCF00CtqxU2QxUEW361Qwh8ubCgEk9KN7/Xpfr6UccSSRQA2raq6UfvsTgoW6LjLzozzEea0bRpSaAFaVdciVS6gquL6co22xX87Mem/zFq9gAV2/xA9fpjzg7nWCCKJEZJulUm7sdhpJr0B9cKzE/MZBVG9OxNhRsd+l30vYEYjXKiZ4KMgB1GMKeu17az9jQrEnhYMSNIfRG39efyl+9X+mIIDKh60QNYPTTrtQe4trNe2CTu7qgFWAHIHdmYRQr9QoH6nCvJh8WXJVt96/X9it/Umv1x9R+HckMvkYYzYAjW/XUVuq7dhWPnzw3lY/xaRPRQTrrbquiESSSddmHL0PWt+uNX4x46il/BtGaE9uA3LohUEyyOAdjYCAX2Y4dui0d+GwP4fb0G1H/XHYT4BB/DCgWO223b6nHY8/5M/HKzV/v8KXsL7/AHwusKVcKGPRiHgxxwq8cowwjR5RFZnCgM9amAALabAs9TQJw+EGFBcKAwAise4VWOwAiseMuHANsdowBHKnAbj8VTZOUbss5QL/AHlmjZHI90C679Fb1wf04pnijxH5cZmRQ5ZvJgXWiWurTK4LEfMw0iv2VsdThUKN4qyEWXzjxT5d52mDzQzDPSo2gWdARzpaQEUEWyRVYGcC8FzTTtLLDOkC80bT3q1dlAYlmAuz1G3XGseHs3DnIcvxDy2R1WRU1NZUFtLgUdLWUBDdcVX4meO/Jj0R6SzdqshdtzXS7H6Ym04xbxFtmJVqjdC+tL0J67kbn64f4XwoMF3cSPqKmwiIqqxUlzZ5vLfpVBffDuQ4BJPOo0syk2WAFVu5F+pva/UYNZ6Uyh+QoCwWMHmdUVWhYAjbQiud9+dlUE01Py9QaqqzANpIJG5DA7CNNR0oL6mrP3A6nHLDSggatbMI1B56G3Mo6WTXW+uEZqvNb9rmbtZ6kf5j9MTuEcNSVtyWA0gjcklr3BReVVAF73Z6G8URS8KdEZ3uIKXi0kAOXA/MBFdAW6t0sAWcRG3VVJoUQbvTqbVv9wo99sWjxJHa+WyCMozkoHZlGnSCvmOxfljj07E8zEVtitxrdAUSzV6agw0ivuO/vidn0RMziMoVHXWxF3ajT16aQK+l4KvG0BZyLryX2943QD6hiGwLfM/lje1rTXQlmCvKPpyqPviU0pKRxbhSQHbuSGom+wWwF/8ALhH6NrKYoVYbF1kW9wCGURtX+U198E/CmSaWaJ5YJ8xl0ZYyIkLA9xHdVpu2I22B9cO5Thf9I5tYoRoTnZnonRHrY8wvehpUepYY2rwF4KXJqWWWWQaCoDV5dmixRavt11UbNDBskX4bvWX3P8PbHYb+HLH8MKF7f3ivp6Y7GTLPV/01+Q7DC6x5H0H0/kMLrG2dJJAwsDHlYUcME1jrx6Dj2sAeAY8vHuOOAPMJZsLU45hgBCtjOPFka5bOQiHh0OZbyyY06N1IfSrIQapSFXYAsSBscaQVwI8TJE2WkErKorlY76ZK/LZQObWGojTzbbYAF5jiMrZMmbLjKvuFj8xWpdIINpsNyVAHTrjLOJeGHnmJl3DgAdzV7KCO9GyfcYt+b+I+WmOiSRYXVRrSS6DAEkB1UhrPStztsDsGF4mZUaXLeWUDFDPIGRQ4A5VRgHkYBlFtoXtZ6Y45bl4XjoMbgAaBotRXUoUEeqm6O4IOw32wC8YS/hoAiPJJNPy+YzamKgBdN9QBqIC+hPc4tEPEYYo1Z8wjkr8xdSXIGn5V+nRRih+Ns+kmbgEDKVUawRtzF73G5HT0B9sc/j8reelZWa4CB4Um8xY60S6ijRsadStbnbv2Xr0HcYusHCkgykipHKmb8pndnc6mCqsjKTE3luhH7JGxO+4wBl4rnwbiLRgrzvFQ6GzqkVFDUO1ti4FpJOFtNJIC9yx+ZW7qZhl9dKAOWJHVavfqcd8rdIxnKp+JczrjdkFDMSPKpIOoxvQUsK5dIQnb198ViWb8wMKQAgp1F6QEUDp6E313xZPFEjJImXr5NCaTY6AbG+osL+/FZfaxfKP4jcj/AKj+7BiMuzCR9PqP/bZ6nv1xPgmTytOk3pkLGqtyNK73uQCT98R8olMDW9ArY2B7Ej9rbtifw+ASSIpvSupj0smmYEg9Tf7qrDtEjSfgVlQXzblLsxqo60ArPf71+5xsxShsKFVXt9MZF/8AT6x05uxYLIQ12ehsVfTZa+/pjWzmlJZAQWC2R3A6b+m+DRM++HJP4daBO3QV6D3x2FfDb/hxvWw716Y8xiym6bQohsPp/IYcwiEbD6fyGHMbp0l1Y6seEY9XDD2sdpx7ePBgDwjHFcK1Y9JwA2MdhRGEk1gBJ/2cYz8YfEDRtMFch9ccMZBoxoYPOnKV0Z9caluuk6bokYuHF/GkjskeVW/NJWJ2AuUhbLRq3KsQG5mk225UfGTeNshImfQZqV59aLIxCk3rQIVjUAEkBaHQ8tkC9nAh/DwrFJNMyqWgVWDbcoYSKxAA9CpurGnFh8OcaZMpCZwU8rMfjCCeaa5VZ3VfmkVI2YX8t6jZ0qDWfAagZibLyAHzo/K0lqs6lUnUoPyozPt/dPXpi2+KRvmFy5SKOJFlHkx6dcmqsrESBVqgaSqUbrYsbl0OTHEviDrnzH4qTMLEFDQ5WJvKOokflzPEoawvMeevU3tit57x9KBpykMeUU9WjA1sT3MhXUel2ST74r3D2GvW9kDmYnewTZJvqaJP1GOzmVpu9ctaup5Q3TsKbC1AX+NeeXVLI8pF7uxaulnf+WNCh4j5PDssrghJI0Ck1elFeWQ16NJMR+mM7ygEYYs1MVOkAW1lW03p6Amuv8tzfF/EJnyOVgZCrZdSiP0WVNm3voVCgad9RN9sTZswnifETNKZSK1OWVWN6RqJVQfQA4iykXprf17WSu9dNhhZgKnZgdwoIvuNz+v8MNLGTpF/Mdia66tz6isV46JIjl0uxBsqKUje26Df3usF2iETzQj9mO2I/vCIal9xqNbdhgRDIyMWBGpX1Gxe62R199x71idkMrJzNuWaIMLPMTI+uyd/2EJN9vridKa98GY1g4XPmKotK5BbYMI1VU+g1ah9ScWfwiGMk5vUoAVmPVnt2Y+9k/pWMo8ScWaHgWQyaWGnRsxLv+zrZlG3Zna/ouDHhz4hqmcd2kCwPEpmJtv7CMoiIh31OWW27mwOl4my27Euos/w2Yfhxe2w9uwx2E/DnV+HAWtgLs/6dMdjJleeg0SMbD6fywq8JToPoP4DCwcbol1YVpx4Bj2sMPKx2PcdgDy8e47HhwB7hLYXpwk4Awng/HpDmIpEQytHlZtMd0qaOQlt701dkWx2A6jFl8bactkZcwG8+eaMJ55saUkW1WBBtEhsmhuQNyTgH8PcsE4nGCBflTJIvq6qA4I+qdPf3xC8QzN/RuayoNjKOjxbi/w5lBjFjroEmn/4wgz7hau2YQRhi7sFUIdLMXOgKGraxtf19Mba/hz8Nw4wB9cpKyM9kjzlKkcx302qpvuQPril/CXgvNJnJFtY7jiahfmsOdlHUlVOkDqWk27nBLxp46aNAkbLrfcAEMdO6kDt0sa2sf3A1E4WXPSpr2zaDLacwVZTGASSjbMIyL0n30kdu+HM3mQ4RAiroQRlxdyaSwDn0JXSO1ViY8E2al8yUhWddiwPRQQBpA1dRVnE6XgapakAdTbbsQNtgOVQT2rBfySrrEBfc37d9urGv44JZTMKFpgChFENZH2rcAUBt0vDmay3zKoJN8gPvSLYGw52r6fXGiS8M4bwkxrKvnzAaj5ltqZdjoQDy10t0BBs/QYPIM1nykjRMYY3khug4Rzoojl1Fdxv1NHDWUVhInK1pQ0kUeh66tgNvv2xceIeNMy8ZctbLVKFpYQWLgWvztQANgHbqemAHH5nK62kEoLL5jBQP2mZLUHcdSCd/wBcLy3wegiCIvSD55SN7NUQSOh9KP8A84IZOTUhk3tA2kjcn8qup7aBGte59cNy5Uw5jQulqLaWWwKaMkMa3BCU1dMSuLckOWj0hFlBmvYHy3cxr9vLjXr6nB7CZxCV8zIkAETSQ5ZIQQ1RosMZLLrP9pIX2uqBJCg/ME8E4YJM7CIUZtLxBEdQdRXq0jBqQFlc6RdKu2J+S4KZmlbKeYEDr5SkgogW0GYzBC+Wp0khFq+Yk0q3i1/CjhUUeaZGQ6443C2z8skTCOVghNAskkfba2A74rei0P8Aw1F5evYe30/djsI+Gy/1YfQd/YY7GO99G0NOg+g/gMOrhpDsPt/DCrxsiS8djiccMMOAwqseDHYA7HmOx6MAe4QRhWrHmAMrHCxD4j5R/arJNudijxBCRQPMJFcV6OPTALxplGRZHUEtIsmUoDVbO5bLjbpYMib/ALSreLr4wGjivD5ANjHmYyfqgav3E4q/xb49+EECw7SyHziTvpEZPlvR/a8xywvui+mF3kPSs+K+MfgoYuHppLwIA4UgjzCdbvIRYO7FRHfqW6hSH8MeGJs3LqcO2s2NvmruTtS+nQUK6YlfDrwI+fm8yS/w6NbsTu53JUE9Rd2epxtMPCIsrHogUjUdTEkglRsd9yo6DasFuuIelXkggyULRsqmbQ7qF3JXV8zOzKoTzKUKT2FA1vRzOktSDdSodiQwOtiwptgN27A1Q74tXjOeHMJ5bqNTXctnUATrcBiRykBOVgRsCAScUWbPaFCEHy4qK3R2oiMmhuxPQegPTHOmsXhaLLHMzvmDZiRJYdQIRgCS0jf3gri6Ow0jYnAviUrSyPm2PMzHQjb0gNxgsbo2SdPW9z2GK/NxeVJ332ZTGwPysCRIQ1DcFqY0e+DefzSOiyBmOlDIx2025DLqoUXLX61Si7OKs0AzN5nUiaP2VUm9i7ndmYHqFZq362ThDANlJFUbo1Mdjal1aMkd9+T6K2I7wsraLCkgOACKUNZ5j/h3NfT2wiM6qFfloumj+yJLQNy9wza79hgh7O5YUmvVbPCQhO1SOwyx3velX/qODOdiSfP8PiXdCMsgFbFDNJQpvVa2N3eKugB2PWxQrYDfVv6aj0+uC3Cc5IM3DMesYtPRfw2XOn220hhitE1TjnxC8qLOplfJiSHT+GbQuh9DIk6aNhTHWFI6hGPYYV4NeGTOiWEpD5cJfMxEigZoY78p+6q4ClW+UgUaIAyvMZCUJmYtyIPL8yyoChdKqSWIJJ1NSizzHbHZZx5kUTSNGrN/WGI2CSMjMAVssPLVWO+5qh1wg2D4c7ZYdv8AftjzDnw4YfhrIHbr647GLPvsL/F0H0H8B3w4BhCDYfb+GHBjdOklY7CdWFAYYdjgcKrHhGAPMeXhWE4A9GE49GPDgCg/EnLkzZCUGtE5j2PeWGQd/oP1xn/j7hzZ7jkkYDmOFIEcqrOVQqCWCLuxuSgPUi9rxp3jlObJWLH4tT+kGYI+9jFTi8QDLcS4nKsfmNyteoKAI8qjuzEgkAaewJLMoHWwpdXZrZ4A4I2VyMayAq25KmrVQWEYIUkA6dzRPMTgdx7iQplsjb6DSNQP0vna/pveDsfELyUZA0s6DbpuW0fvJJ+/fGZ8a48iyvp1GiQtdwvy2RueYEgUbqh1xG9zg1X8YQOsmrShbWHEmsmRUUlURgwAo2jEC+ZWwDzj7DoTq1E2LLNYG3yknqfpgnnswWkZZLWQ1KQaLXfRqNqwXXanoaGAuYvT3UgVp/xEkV60ENfxxQRJ5N/pv1PfYgm97xY/Dclo+wMcQ8yRbALlHqNBe5stZodsVhVJ7bnp7bG/p98HvCueRGPmk6BpcRqP7V47CLt0FlWJN/L0vDym4U4rzjkGmVgwtz84PQG+YAEWNtK37Yi5U7sGOm7Zul6kvQoJ999utYI+I4ishBIbTpMjf35WAdhfoJHJ+gxE4VTSKSdzsCezHmMh/wAIP8vTEzo6h596mc9Q5Y3vtr3urPTVg/4JzUf9JxSzECPzJjIX2Ty/JlsE/wDlFV3sYr+fy2h3Ha1ZSe6uAynf1Uj9MP8AAuHSZnMRQI2lpXCKT8o1KRfqNh1G/THT0k9nOKeZI4jUrHIy6EkNn8tWEZLCtTKpKhj+82cWP4c5PL5niMIaIsGWRpEP9mHAZ1dQoFJ20ttdbnDWVyLSZ78OiJHKWbLKigBI9A1MxjYsyuShYMrUSMHfghlic9MSoXy4HsVzBpHRShN9FMZ29bxJrf8ADhj+H7dB39h7Y7CPAElZYEAnYdAb6e32x2PN+TOY5aqmjodh/vthQOGkw4rD/Yx6UQWMLw2DhzDDseA4T5wvqNuu/S+n644NeAFA4SceaseFsAKvHjntjrw1NKFBLEAAWSTQA7kntgCqfEOxHlmH7Obj/wCuOaMfvYYpXg7hsWbzfEpZhyicKp1Mo5TurEEakXy420na1B7YuXxMlrIrID8mZy79djU6ir++M14RwV5fxCqHeFM2W1gqFVzOnmM5DElliUKgr/mP6HE0520fikhj5FYLoj1KCb6EJHZP+N7Puv6ZPxNFLFgLV410qCTW6trsdDSqwPYHF68c5oQoqdzGDZbfSu6rtvsWUX64zjLRpKy60d4xKqkIdLPAiBWRTY30qrWe17jHPFYZxHLJDIQmollUsWPbdiUujRoVe/fvgbNICu3XffruTZNkbV2xJzjEklqIY6gBVhW3RbJNEIF2PSxeIpff1ANget1f3pemOsT0bStRAPXZd9juQLvsbH6Yf8PSgZiK0Eg1AaSQts1qlk7CnKnfbbCBvqcehbbYUToFbbbuMNZNOYG6uwGPTVRZfpuoxXaVs4zkKiU7iTdVprBKoFkldgPl1FgtHetwBWA/DaVgxrTTd6tb0sRQO7c3bfsMWHj2bXMLEyR6IhGW03aqpCF9yb22Go99u2K7kGKyhzVg6vl1AMAWC6QKNbHfYCvXHOVTuOMxdSQVLRJVjflZlJ3Fg2Pt07Xgl4FA/pHKE7LzFiNyNEU4kIPbZb9sR/EDt/VncChrUbUSFmVtz3rVR37H1xDzGe8uWVoDQEsypXZJPMTb/IxF9rxWPRVa/h1xFcu+TleIvLms2USV3baPSkLsEB5m1SEajtd7bY2jhXh6OLNZnNICrTookH7OpCeYeha9/cXjCI5I3k4dArUIUj8xwwURNJJLPIwY9NAaIk9itY1nwT8SX4jKY48s2hI1M07MAocrvS1uCwOkda326YdBPw0/4cfQfwGPcMfDo/1YbE7DppP/ALsdjFlnq6M1xr4oPEc6kcYL5Uo3NdMnmxxuAL6gGwffpiCfiu0Qz7hlnSOSN8sfWGWQK69BekAkX3OMt8R8RY53NsDp1ySqw7EeZVH1or+7A1Myyxuo+VwAev7J1j6d8bIOH0fD8SIGz6ZMA/mxh45f2WY2dFdb0g7+oIxZ81nVETuCKVWJIN1pBJ39RXTHyrwbjJjzGUlr/h2SqNFgrltz7k17DFo8HeJJHaXLsxqd5JBzUqtIr+YD631+2C9CQrNeMSZM5IhNzmAAM1kmOVOlbCgpxb+EfFyVnzzSpyx0YkuyhLCIKT6E05vpvjNeARqjCdyCEmRlQneQo6sVrcnqLAG+wFkjE/O5Ewl2bVJFPo1mgsiMpDyDRVEpqJ091ZGBIupmhVr4D8apfOK5hQ6sTQWrFLqoHbax+84LcS+LB1gxxnSJFI6DXGCFlCjudTVv3+mMsXJxhxIpDJqkarAfQiiiyA6kDXsDvsd9sHfEnDhJMmiRXqAOqrvQMgBDNvTamuiB0JvBeejli9H4skNqZB5bQu8db26uBvvZFX9SuAfib4mHMwZ6PSVUCMQgg3pZGLkkMpB3XswO4IN4pXFYChi0MsiwjyzsVAYMdZANbW3zdDpPpiLwiBJPxDyyCPU6LYo7OZSzKCbNKlDfuMLGFavnA+LPP4dzSysPydKxFnYs5i0zVzHalUAAVsCe+J/wx4tGwz0cdn88zbgBdJ5B3/vDp7g98Vbw/NGwjyqEgTxZlimrXomlTMRpTdvyUQb/AN69sQ/ht5n4nWushdBag+jTKoMoetq0KQtn5tNWcXeqU7GviTxUPL1DKIzGKBPysD1PuhHpsp64rnBo2RQFGtmVtKqNbNIT5fKo3akEpNbdMEvGwAlC8gGks2wWzq1OQo2G7n9MDOF5gqIzEwEjKIbaiqB21kg2DqNPdXsRdYjGcKvaBxCZWVCAAC0j33GgIgBH+Qkf64ExRjSSSLA2B6kltP7t9/bElJisai+qUOxpnvcD1Pv2x2ac7DZqB2sb732G/U0L7HFTgqhTzUrAf4V96UE1+tYSZb6AhRpFfQV9LO+HJwNMYPQs7X12BVf/ANScOwZe4xvpLMAbG241E+w3Qfc4tIzks02hl5GVT5a62Ct5alpK0mtQI0+/QYZMxSUKyG9f5rP5dvtGzqN9IFr2rZqxC4VLIC9OEpTqsK1qAuutWxIAHTc7emFw5Rnl0sSDsCNKjaiQDpHKTtt1A3JxGuViXjPNmUIaOzNbaVAJlUSEDSxH0A7YBZmVSHGnSSVobcoCkN+pF/fBji+ViTLimYs0nLzMQwXZmK3pX0HeiMQuCcPGYzWXiJoSSRxk1qrUyi66Hr0xWHSajRQs6Fj8i6RViySSFAXr3O46Xi3+FPG+Yysa5bJquppKJ06zK70vSh02AG+wPph3MZQZON4swkbFZWgnVolaSNmDMk0BAB0MgPUtXYWMWf4G+Hcu4lzJRjNA5RCzWqh41NqtDmosNXodqwuwP/Dx/wCrivT0J9P0x2Pfhqp/DitjpH8BeOxhynJse4nlLzU4pSXzGZCk+q+Zt9LYfdcDo4/ywTy/sg+uwBse3qfXBDi+a052UrsUmnF3YXUzgkGr6sTge6UHjJIK6WPYCks3v13A298bYeiWyxIBA3Nt6bagdttup+2Oy1F0BsEnehuNgRXTffCnzAUoA1nQwaweXWGBX0O1m/pjuIxeW8WjegoBBsMykAkEX3I3GALHxRJo80VSOAGOFpAqFgFjVHujq1B10SGwb1O5vmFQn4vPL5aVCqUkSqiNSgp5yksSSTGGbck/M43UkYnZnMMmdzRlCKTl81EtNY1skqBQWAvmJ6j0xB4UyxSxiyyhSzOAWAkbJFPL6XYc1fTDnSQvKzyfiERXol/KBDMAAXKVqB1ab3r0xfcr4KzUw81dTHy0JCLzK/noksZMjE6hGTIAdmrbGZCUpKCQQVcNXQ7Nq+xxaU4oWaR4ZmjUhoi0hNlZFKMqottqOxrt5YPfCu5+j7Wrxn4OkyeXeT810Quj/nRr5kbBfLl0AAj8xgjKN9ve8Z1wjUC7UDat1ogGyA+k9l3OroLGCGc4u5MiKzv5mtAGJcqJGDNpPTmJUkV8ydqw1ksqN+blUSKBsLSLVI9j3byxXTc4BIKeC8opz2WYOAE0uTQpVEPmux2rYlv/AE4NfCriUUc+ZRwVjniWaLYnljlk66N9ga/ynFWykzeSuWjozZiNFBok6ZDJI/ToW5Iz7A4bnyJeUxAxxnKwrHrB0hiH3Ja6JuTTY6ijWCdcipfi3iqvOGFj8sDdSNzbHr0JYWB6ViGMwFEQBojvqvTvIt+vygH9MKfhs2ylpGaQOm2h1ZI20kUCGFbE1fLgQZmQ6fNcEAq3L0A60SQSPsOuDGcEIZuJFji51JYWSCOVRuPc2zHrt0xEkzKkHcG9tO90AxJFCty1bdBiJbv8xdgBVkM3Tet7A79NsJimZSCjMp3N6tNfQivfFaGy+JSg6AL5FINjTdyM1gHf5SOuJmTlAjdWsOyqi3X/ADXUs1da8tQAR64GyPZve+9tZJ9bPscTsqJcy/lxoGdip2ALDy0ABDHcAAWfv6YdnBJa6VYu9Hy30ULAYryqQ3YbXsPriN/S1Xpss16m33sDUebeyRW/b64YzmRaKV45CCyMQaNjVdGiPc7/AEwhE220jUa6+t7+wFX+mDxmlbOzSvIASKVASOuw67tVtVAb4N+FYz/SeUVhR/EQjfqOdD/D+OIayEx6qpXAiH0Vo9ZrrbWf5Ybg4g4n84Hn1BgR2IZdO2/ShX0wQq3z4keFRn8qZYCpnhV9JBsOpXnQ0etbqd6P1OIHwjyy5ThrSScnnMJNwbOpF06R1awV2GMu4f4izWSldklZXiUxKraWCqNAVdDjpTAgAA98NZHj0rZiOSWQv5c6THUS3OSupqJ66dx2NDE7DW/hqt5cew/0x2EfDv8A4cALq9egr9cdjDldX/TYt4lgKZ3MFqYCZy1XVmRmCk+oHUDEQ5nWSkal2cmqBJNsK0jc9Njgz4y4VFFnJfMzSTapJH0xam0F3JCsxXSrVsQLojArI5pVNpl/Mr++Wbc0BtYW72G2/pj0NFtJynA5l0lgiElWUO8a+tGmYGvX0PfDs2VAfTK0LBUk0lZ41qSQ6lJJu9Lkmv34TGxLsGVIxqtl8k/LsVsIgYX1FHcdsROLx6JEbqL6+WyJffYmzuTheI2JZuZIyVD5Z3LsxfXLJGpZiRTDShO92A3ayMEeDcMDczZrL6juA8+XK9NwYdR/cQffEDI8PglgL+fDHSmxJMockD5VTRt97FVXriH4e4fLmSUhPMbMgccmm+UMSNh7Xv0wrBFmfwgSZZnmhWOXSXEcfmMqqR/ZqZWPYVviNJwSNQqnK55ImseZIwBAoKx8pE0jouxO+nDMfgeY7qMqea6LKp36VVcp9Bj1fCOZt6gD09XFN2BogIxNg3d1sbwr+z/gPTI5dHBhaYKNtUsaE2SRyRo6sQRd7fbBvw54HzMsLMx/D5RFbU7xp5hFaidB7Gl798K4dk8xCwSfKsdRAPmQSsRXTnhdW7r29foXvGOTEMEUa5N8vLmKClMzK4K7alML6XU+zKevXBoGfAeScCbiMu6RhooS1JbHUXYAf3EJAroziumBvCcgP6Oz2Zay2hUF9PzZ0JP10hRWLb46CZHh0OVRvlQl+xJJo/qVv74FZvJmLgRF2H1E/WOeIA7Duqt+mJ3un0BycNiC8OdlGmWaQSdtS+cABynbaxthni/AkHEpMqgIVmAWiSFtC1dd6uvscR+NzEZXJBd9CFv8zfmUCO+/7sFPETVxmJyG5xDJ3U80ak9K6dPcDFTff7Cu8PhjcFHBDAggqatdJDCumxXb3frtiFl1AJ1Lag0w79W6d7FffBni8LZfPuLA5wdtwQSHA77EhcCB/aVvYYm+tbnv1OKiSGGwB7CvqCbB/UnEnhWe8p7ur7jqrAgo367EdwTj2XK8+lhp1DayRoY3sbvbb9SMQb9Nv5HFkk5zMmRyx+ZyWNDfU7ayB7C6w0tkCvTSPveHJcxqcvtbEtttud+nb6YVEVBvYcpCj1aglj35i3+XADmUbSwOw06jdd6IG19LIw7wgESoaDUyHSf2vzI+X7k4XxDL6WfUOYSmOh0pNm3781DHZLKEhjZA8svyizpRk1bdV7n7YnZth438OczmIZZZkR5RG/lxKAFQm6SIAAA/4z19sULhXg7MyPEDCVGoWZVOo84awBu45NJ1Gq6ViLxXOIcwy5eXOOvbXII7PX5UJpfQUMMZWXMaqVptttK5l7G19n6UfSsT4WdDc9th+GovL/YHt/PHY74bg/h9r7ff9cdjJdbNTeOeEpJ825mmRbd9H5Y1Rxl2K0opVsG7vUTueuJeV8ExA27STHsFjk0+u6xICxvbdwdutY07izrQXzAp2288xE2NgNJBJ6VZGAea4hmI+V8uy0OW80rlt1XcuxNEk76T0O+NeiUbxd8MWlEc0JSJq0ss35BIGysdyddbV1IrFYm+Hmd1AFkIGw/OeQAV2tdt6H1NYuedz+qTQVy6Nd6VaXO5gKAGB0Qghdhe4AG2JJyCqBJNrVTyh8zNDk1sjekFv0vY0e9YfI4VCH4boAXnnLmr/LaOKJb/AL00xGrexSi9sXDgmay2ViEOXhgYftjzpJ2dgN2byo2U1WwvbesecP4hlEYGNsvI4s/1fKTZoixygTSEige6gda2w/xDxjHGgMn9Ik7Xp8nL7kHSAqkbbHbeu5wrv2BHK8elYfl5FQprcRT0R3vVGtbEn6YT5okapuHqq/NflMVLX0JRCRtve/TfAtfEcLaW/C8TZd6P4h72ojYP6eh9sTeHSjMUIpMxET/yszmw5Ygnfy+fUDe42uhiKqbTOG6Bp0BqvkXVM4PQ0Fdolqx8tN9MVWTMHP8AiBupjyo0LRqm5UY+9vY/y4unky5aKSd1y7+VCz/lQ07Oqk3fYco7ffFN+BvDj5eazDWWZlF+tBnYj3JYb4dnAV/4rcS83MEAChyr0unIH1rSPpucHuO5djwLLC/mRiK7l4p5T6bdMU7xrJrlaSyQW1duhlKoD9FTqPbGncay/wD+Lyi1svkiqogNl6rc9bP78T1Nn7Y7xHPebl4luwqpVnoeRGoVfQ4TxPM22TlN2YkDE9fypGi2/wAqfvw74jj3fajqattyrUwXYDoBiDnVDZOL1jkZb76ZEjlA+zF69bOOmPSaL+PcsRNHKR/aRL1vdoiI369BqQ7YBTf2xbSN21adqpiGUUe1HFy8W5MnhuUlJAIsmjYIlCvt6AWfveKOWvTuSdgL9hX8Bgx5hUV4pl2JZn7/ACNQ6VyVX7OlBX0OArr/AL+u+LKmVLxo3UaNA2/aukvv0AB9LxW3XYdar323P8t8PGilwPX2B9PT37YkZOENoB2FmyfRQWO/ba+mI0HXa7ojbc7g39dsOw2LsitBUV7i6/6sVSSA20bMb13ISTd0WBuvVgevphzhkjU6jf8Aq0o9NvLDH67+uIfll2RdVAKq+w771/iY4neH0uYDYao5l6E7tFJX16DC9BrviXhUkZiGQysJSWNGZEy2XdixFk2+6qRW5B3xI4ZlM4gVp0zS0N1WUpGNiPlhytUPQnB+CMNw/LyFZZNUEA0LmTAKaJLIbUqk/ezgfw/LEPf4ac6ehzPEEYX6rTufvteJpm/hwaywx2FfDgD8ML3FDHYw572az57IksjKyJW78vM+1LZQg7V7g4G8Q8E5eUMVSESy/wBpIwkJIJ1EL+YGXf8AZuq2rCeNeGIsy1t/DvZwM/8ADaDoQNjXS+w+nrjTPnlhaCeI+BpwxjAR4AAIxFK8TkUBz6y4Q9BaqenbDvDvDOgHRDlcqV2DPHNnJR8o1anjVelnbayMER8N4OwHU/zHpjz/AMOYN9hsPT0JwfWlN2Y8NPKAGnzk4NWAkUCbAWQXPIDXQA7bViSvw/SQc6xpvdl2mbckkaRoiAo18p6Yj/8AhrBuKG3sP9MKX4aQeg/T/tgnySgdh8IRIBUsuwrlkEY7dBGBXS8SZPC8DUS0uoGw3nuWB9QWJxVm+HEA7DrXT6e3vjh8NoPQdu2F9XH7DYl4t4c8eQzKRyyy+ZH5SI5DU0rLHqDga6Ae/tiVwHwyMlkDl0ZWcK1GgLJH+/1wCT4bwHeh0v8Aj7e2PY/htAVDbURfQel+mFPlxvUDOfFPh8mgsTs50ABF1WBJJqoDckbb13xrnFeEM+QjFfmxJG2m9mZY1VlYA7jY/pgVF8OYDYr5f5i/TCU+HOXO4A29h6X/ADwvqY60e1I4j4ImkWSWMNo0dGNNyCt7NnbptiPwPwQ8vDplaGVJgCyEoVVvL1lOo3JLVt6DF+f4c5ezsNuvKPQf64WfhrADVDt29SR/LBPknRW7Vrw94Skn4S+XdHSVJGUBlA2BalpjVHl3/wBMVE/CriGt1WEtoOzalVX2BtCzAE3tWNT/APDaDsB1/wBPb645fhxBdUP0Hp9MV9WTgqqOS+Gue8ga1RSBoKh42c3bBttl0kgEA9gcVxvhRxAoWaACi3WSMHuQa1bgmgK3sjGoj4bQHahuLG3/AGwpPhrB6Db2H+mCfLJ0GOZPwNnQYGWBh5+8J1qCSFZqNsNLaATTVixcS+H+Y8uI/gpFMUADmoiZJvNH9xya0ba9632xfm+HEAuwP0Hv7b44fDaDfYfoPp6Yd+aDSkZf4P5poRKTGrlSoi+VlIsLqY7dRf0r64KcO+EM0MqNriIE7bh/+U0dXpYWCtuCCfSsWJfhxAew7j9CB6b49i+G0DDt1roOxI6/UYU+aegsHBeFKMlBBP5TlIY42Vgsiao4wt02xFjriF/9mwKGlWOGaUKdCukMMVnoCscXYeurAyP4cZcmq7Xf3rHL8OcuT0G2/T3P+n8ME+aG74dD+r7g1t1/+f8Ae+OxYeHcLXLrpTbYdv8AfpjsZMsp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8374" name="Picture 6" descr="http://www.amr-museum.ru/russ/exibit/news2005/news53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BCB8D"/>
              </a:clrFrom>
              <a:clrTo>
                <a:srgbClr val="CBCB8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052513"/>
            <a:ext cx="3648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489825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  Спасибо за внимание!!!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2" descr="C:\Documents and Settings\Admin\Рабочий стол\Валя 2014\школьая форма\школьная форма\новые\Image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052513"/>
            <a:ext cx="3887787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052513"/>
            <a:ext cx="3355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2" descr="http://gimn80.altobr.ru/assets/images/%D0%9C%D0%B8%D1%80%D0%BE%D0%BD%D0%BE%D0%B2%20%D0%90.%D0%90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720850"/>
            <a:ext cx="25638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Admin\Рабочий стол\Валя 2014\школьая форма\школьная форма\новые\20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1088" y="1412875"/>
            <a:ext cx="45894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2" descr="C:\Documents and Settings\Admin\Рабочий стол\Валя 2014\школьая форма\школьная форма\новые\4987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444625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Documents and Settings\Admin\Рабочий стол\Валя 2014\школьая форма\школьная форма\новые\conf_7ya_ru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ECEC"/>
              </a:clrFrom>
              <a:clrTo>
                <a:srgbClr val="F2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268413"/>
            <a:ext cx="27955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/>
              <a:t>Есть ли закон о введении школьной формы?</a:t>
            </a:r>
            <a:endParaRPr lang="ru-RU" sz="20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5413" y="1879600"/>
            <a:ext cx="63531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107</Words>
  <Application>Microsoft Office PowerPoint</Application>
  <PresentationFormat>Экран (4:3)</PresentationFormat>
  <Paragraphs>24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Garamond</vt:lpstr>
      <vt:lpstr>Wingdings</vt:lpstr>
      <vt:lpstr>Calibri</vt:lpstr>
      <vt:lpstr>Constantia</vt:lpstr>
      <vt:lpstr>Tahoma</vt:lpstr>
      <vt:lpstr>Castellar</vt:lpstr>
      <vt:lpstr>Times New Roman</vt:lpstr>
      <vt:lpstr>Кутюр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Есть ли закон о введении школьной формы?</vt:lpstr>
      <vt:lpstr>Слайд 10</vt:lpstr>
      <vt:lpstr>Слайд 11</vt:lpstr>
      <vt:lpstr>Слайд 12</vt:lpstr>
      <vt:lpstr>История Школьной формы</vt:lpstr>
      <vt:lpstr>Слайд 14</vt:lpstr>
      <vt:lpstr>Слайд 15</vt:lpstr>
      <vt:lpstr>Слайд 16</vt:lpstr>
      <vt:lpstr>Слайд 17</vt:lpstr>
      <vt:lpstr>Слайд 18</vt:lpstr>
      <vt:lpstr>Слайд 19</vt:lpstr>
      <vt:lpstr>    </vt:lpstr>
      <vt:lpstr>Слайд 21</vt:lpstr>
      <vt:lpstr>Слайд 22</vt:lpstr>
      <vt:lpstr>Слайд 23</vt:lpstr>
      <vt:lpstr>Великобритания</vt:lpstr>
      <vt:lpstr>This is a form in 1950.</vt:lpstr>
      <vt:lpstr>Nowadays</vt:lpstr>
      <vt:lpstr>Франция</vt:lpstr>
      <vt:lpstr>ЯПОНИЯ</vt:lpstr>
      <vt:lpstr>США</vt:lpstr>
      <vt:lpstr>Канада</vt:lpstr>
      <vt:lpstr>КУБА</vt:lpstr>
      <vt:lpstr>Форма-опознавательный знак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  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моя комната</dc:title>
  <dc:creator>Admin</dc:creator>
  <cp:lastModifiedBy>re</cp:lastModifiedBy>
  <cp:revision>69</cp:revision>
  <dcterms:created xsi:type="dcterms:W3CDTF">2010-02-22T16:14:27Z</dcterms:created>
  <dcterms:modified xsi:type="dcterms:W3CDTF">2015-04-10T20:59:54Z</dcterms:modified>
</cp:coreProperties>
</file>