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  <p:sldMasterId id="2147483928" r:id="rId2"/>
  </p:sldMasterIdLst>
  <p:notesMasterIdLst>
    <p:notesMasterId r:id="rId14"/>
  </p:notesMasterIdLst>
  <p:sldIdLst>
    <p:sldId id="297" r:id="rId3"/>
    <p:sldId id="296" r:id="rId4"/>
    <p:sldId id="282" r:id="rId5"/>
    <p:sldId id="298" r:id="rId6"/>
    <p:sldId id="299" r:id="rId7"/>
    <p:sldId id="271" r:id="rId8"/>
    <p:sldId id="283" r:id="rId9"/>
    <p:sldId id="278" r:id="rId10"/>
    <p:sldId id="284" r:id="rId11"/>
    <p:sldId id="294" r:id="rId12"/>
    <p:sldId id="285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00" autoAdjust="0"/>
    <p:restoredTop sz="94660"/>
  </p:normalViewPr>
  <p:slideViewPr>
    <p:cSldViewPr>
      <p:cViewPr varScale="1">
        <p:scale>
          <a:sx n="42" d="100"/>
          <a:sy n="42" d="100"/>
        </p:scale>
        <p:origin x="-121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6F5F9C8-8909-472D-A0C2-53C8CCDBCC49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FB0C836-2939-4265-8E7B-E2EE375205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Оцениваем работу группы.</a:t>
            </a:r>
          </a:p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45FA5DE-B7E9-4500-AB51-D536F94DC08B}" type="slidenum">
              <a:rPr lang="ru-RU" smtClean="0">
                <a:latin typeface="Arial" pitchFamily="34" charset="0"/>
              </a:rPr>
              <a:pPr/>
              <a:t>7</a:t>
            </a:fld>
            <a:endParaRPr 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:\ProPowerPoint\Шаблоны\В работе\Детский школьный\DetskShko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1196753"/>
            <a:ext cx="5760640" cy="122413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3068960"/>
            <a:ext cx="5040560" cy="11521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05A1C-B1FB-4705-A2AE-C99EAD3898D0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CD8A5-5018-4AA6-965E-E91F02712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45A9E-66B1-4F67-BDC6-1F212FFD8225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AF967-F50B-4403-B557-0FB0964790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F2CA6-BD39-4381-98D1-846A3A4BE87B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30673-21D7-4F86-B578-6787D10169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38795-A8DA-4042-95F3-6D4F0F564834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3C476-55E3-4160-B189-5D6CA91B74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65EA8-D6E8-48EB-A5B5-426C3DE4226F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AAAF7-D649-4BD2-B814-BA4C502D9C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022144C-AB3C-45D0-8383-833FC7D64B99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8922841-1CEA-4465-89A1-1CBE3681CF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2D588-2261-4C19-B3E9-7A82373D41B7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3B5A8-6E36-4F70-818C-6A72C8C065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81E3E-012C-44D8-ACA9-11C130C1D426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9C20F-9DA4-45EB-A4DE-24FC9DDB16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C8D5E-E0F2-4F1E-B880-2137A0995BDC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6BFEB-FC92-46E4-B971-555A4DEF6C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64974-4699-486F-92FA-D34710704EB1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7F2C1-0B8C-47A8-84E6-F743F821BE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7D8BF-0912-46BF-A85D-CB65CCCAFF5B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2EF95-848B-42D6-83B7-4C3821875B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DC47A-2841-49C6-BC1B-7E8BDA8262E4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83AF3-356A-4F0A-A68B-08B5E85204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:\ProPowerPoint\Шаблоны\В работе\Детский школьный\DetskShkSlide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2268538" y="274638"/>
            <a:ext cx="66246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2268538" y="1600200"/>
            <a:ext cx="6624637" cy="506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9" name="TextBox 1"/>
          <p:cNvSpPr txBox="1">
            <a:spLocks noChangeArrowheads="1"/>
          </p:cNvSpPr>
          <p:nvPr/>
        </p:nvSpPr>
        <p:spPr bwMode="auto">
          <a:xfrm>
            <a:off x="25400" y="6550025"/>
            <a:ext cx="1616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en-US" sz="1400" smtClean="0">
                <a:solidFill>
                  <a:srgbClr val="4F6228"/>
                </a:solidFill>
                <a:latin typeface="Ariston" pitchFamily="66" charset="0"/>
                <a:cs typeface="+mn-cs"/>
              </a:rPr>
              <a:t>ProPowerPoint.Ru</a:t>
            </a:r>
            <a:endParaRPr lang="ru-RU" sz="1400" smtClean="0">
              <a:solidFill>
                <a:srgbClr val="4F6228"/>
              </a:solidFill>
              <a:latin typeface="Ariston" pitchFamily="66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43" r:id="rId2"/>
    <p:sldLayoutId id="2147483955" r:id="rId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A617957-A622-4AE0-A6E9-D3B90AD256A2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B946443-6451-4B62-AA3E-C59D6780EF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45" r:id="rId2"/>
    <p:sldLayoutId id="2147483946" r:id="rId3"/>
    <p:sldLayoutId id="2147483947" r:id="rId4"/>
    <p:sldLayoutId id="2147483948" r:id="rId5"/>
    <p:sldLayoutId id="2147483956" r:id="rId6"/>
    <p:sldLayoutId id="2147483949" r:id="rId7"/>
    <p:sldLayoutId id="2147483950" r:id="rId8"/>
    <p:sldLayoutId id="2147483951" r:id="rId9"/>
    <p:sldLayoutId id="2147483952" r:id="rId10"/>
    <p:sldLayoutId id="214748395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7" Type="http://schemas.openxmlformats.org/officeDocument/2006/relationships/image" Target="../media/image24.gif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gif"/><Relationship Id="rId5" Type="http://schemas.openxmlformats.org/officeDocument/2006/relationships/image" Target="../media/image22.gif"/><Relationship Id="rId4" Type="http://schemas.openxmlformats.org/officeDocument/2006/relationships/image" Target="../media/image2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&#1047;&#1074;&#1091;&#1082;&#1080;%20&#1083;&#1077;&#1089;&#1072;%20-%20Ambience%20Forest%20(+mUsic).mp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7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ctrTitle"/>
          </p:nvPr>
        </p:nvSpPr>
        <p:spPr>
          <a:xfrm>
            <a:off x="900113" y="0"/>
            <a:ext cx="7416800" cy="4868863"/>
          </a:xfrm>
        </p:spPr>
        <p:txBody>
          <a:bodyPr/>
          <a:lstStyle/>
          <a:p>
            <a:r>
              <a:rPr lang="ru-RU" b="1" smtClean="0">
                <a:solidFill>
                  <a:srgbClr val="CC3399"/>
                </a:solidFill>
                <a:latin typeface="Comic Sans MS" pitchFamily="66" charset="0"/>
              </a:rPr>
              <a:t/>
            </a:r>
            <a:br>
              <a:rPr lang="ru-RU" b="1" smtClean="0">
                <a:solidFill>
                  <a:srgbClr val="CC3399"/>
                </a:solidFill>
                <a:latin typeface="Comic Sans MS" pitchFamily="66" charset="0"/>
              </a:rPr>
            </a:br>
            <a:r>
              <a:rPr lang="ru-RU" b="1" smtClean="0">
                <a:solidFill>
                  <a:srgbClr val="CC3399"/>
                </a:solidFill>
                <a:latin typeface="Comic Sans MS" pitchFamily="66" charset="0"/>
              </a:rPr>
              <a:t/>
            </a:r>
            <a:br>
              <a:rPr lang="ru-RU" b="1" smtClean="0">
                <a:solidFill>
                  <a:srgbClr val="CC3399"/>
                </a:solidFill>
                <a:latin typeface="Comic Sans MS" pitchFamily="66" charset="0"/>
              </a:rPr>
            </a:br>
            <a:r>
              <a:rPr lang="ru-RU" b="1" smtClean="0">
                <a:solidFill>
                  <a:srgbClr val="CC3399"/>
                </a:solidFill>
                <a:latin typeface="Comic Sans MS" pitchFamily="66" charset="0"/>
              </a:rPr>
              <a:t>Окружающий мир</a:t>
            </a:r>
            <a:br>
              <a:rPr lang="ru-RU" b="1" smtClean="0">
                <a:solidFill>
                  <a:srgbClr val="CC3399"/>
                </a:solidFill>
                <a:latin typeface="Comic Sans MS" pitchFamily="66" charset="0"/>
              </a:rPr>
            </a:br>
            <a:r>
              <a:rPr lang="ru-RU" sz="4800" b="1" smtClean="0">
                <a:solidFill>
                  <a:srgbClr val="CC3399"/>
                </a:solidFill>
                <a:latin typeface="Comic Sans MS" pitchFamily="66" charset="0"/>
              </a:rPr>
              <a:t/>
            </a:r>
            <a:br>
              <a:rPr lang="ru-RU" sz="4800" b="1" smtClean="0">
                <a:solidFill>
                  <a:srgbClr val="CC3399"/>
                </a:solidFill>
                <a:latin typeface="Comic Sans MS" pitchFamily="66" charset="0"/>
              </a:rPr>
            </a:br>
            <a:r>
              <a:rPr lang="ru-RU" sz="4800" b="1" smtClean="0">
                <a:solidFill>
                  <a:srgbClr val="CC3399"/>
                </a:solidFill>
                <a:latin typeface="Comic Sans MS" pitchFamily="66" charset="0"/>
              </a:rPr>
              <a:t>1</a:t>
            </a:r>
            <a:r>
              <a:rPr lang="ru-RU" b="1" smtClean="0">
                <a:solidFill>
                  <a:srgbClr val="CC3399"/>
                </a:solidFill>
                <a:latin typeface="Comic Sans MS" pitchFamily="66" charset="0"/>
              </a:rPr>
              <a:t> класс</a:t>
            </a:r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Объект 2"/>
          <p:cNvSpPr>
            <a:spLocks noGrp="1"/>
          </p:cNvSpPr>
          <p:nvPr>
            <p:ph idx="1"/>
          </p:nvPr>
        </p:nvSpPr>
        <p:spPr>
          <a:xfrm>
            <a:off x="2339975" y="1341438"/>
            <a:ext cx="6624638" cy="5068887"/>
          </a:xfrm>
        </p:spPr>
        <p:txBody>
          <a:bodyPr/>
          <a:lstStyle/>
          <a:p>
            <a:r>
              <a:rPr lang="ru-RU" b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Чему мы сегодня учились?</a:t>
            </a:r>
          </a:p>
          <a:p>
            <a:r>
              <a:rPr lang="ru-RU" b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Для чего это нужно знать?</a:t>
            </a:r>
          </a:p>
          <a:p>
            <a:r>
              <a:rPr lang="ru-RU" b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Какие виды заданий мы выполняли? </a:t>
            </a:r>
          </a:p>
          <a:p>
            <a:r>
              <a:rPr lang="ru-RU" b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Зачем человеку необходимы органы чувств?</a:t>
            </a:r>
          </a:p>
          <a:p>
            <a:endParaRPr 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3419872" y="332656"/>
            <a:ext cx="4723857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  <a:cs typeface="+mn-cs"/>
              </a:rPr>
              <a:t>Подводим итог</a:t>
            </a:r>
          </a:p>
        </p:txBody>
      </p:sp>
      <p:pic>
        <p:nvPicPr>
          <p:cNvPr id="15364" name="Picture 10" descr="http://tekina.ucoz.ru/nadin/nadin11/ucos2868574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372225" y="4384675"/>
            <a:ext cx="2074863" cy="207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Спасибо за урок.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Молодцы!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7" name="Picture 7" descr="011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619250" y="2924175"/>
            <a:ext cx="485775" cy="485775"/>
          </a:xfrm>
        </p:spPr>
      </p:pic>
      <p:pic>
        <p:nvPicPr>
          <p:cNvPr id="16388" name="Picture 15" descr="013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24300" y="2794000"/>
            <a:ext cx="1295400" cy="126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7" descr="004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24525" y="1844675"/>
            <a:ext cx="1368425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7" descr="011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875463" y="4292600"/>
            <a:ext cx="935037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7" descr="011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187450" y="5227638"/>
            <a:ext cx="935038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2" name="Picture 15" descr="013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56213" y="5141913"/>
            <a:ext cx="1366837" cy="133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3" name="Picture 7" descr="011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636963" y="5214938"/>
            <a:ext cx="935037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4" name="Picture 15" descr="013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370763" y="434975"/>
            <a:ext cx="1439862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5" name="Picture 7" descr="004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68313" y="1054100"/>
            <a:ext cx="1439862" cy="81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6" name="Picture 7" descr="004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079500" y="3594100"/>
            <a:ext cx="1655763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7" name="Picture 7" descr="004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121025" y="1416050"/>
            <a:ext cx="1439863" cy="81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8" name="Picture 7" descr="004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370763" y="2879725"/>
            <a:ext cx="1439862" cy="81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Группа 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7171" name="Рисунок 2" descr="slide_4.jpg"/>
            <p:cNvPicPr>
              <a:picLocks noChangeAspect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5" name="Прямоугольник 4"/>
            <p:cNvSpPr/>
            <p:nvPr/>
          </p:nvSpPr>
          <p:spPr>
            <a:xfrm>
              <a:off x="6804025" y="6021388"/>
              <a:ext cx="2160588" cy="8366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>
            <a:hlinkClick r:id="rId2" action="ppaction://hlinkfile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3084513" y="0"/>
            <a:ext cx="5087937" cy="685800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3" descr="f_7-les-elfov_juravleva_yuliya_13149908172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9525"/>
            <a:ext cx="9144000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10" descr="12507 (1)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Содержимое 3" descr="гороскоп ноября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 bwMode="auto">
          <a:xfrm>
            <a:off x="2051720" y="0"/>
            <a:ext cx="5040560" cy="69322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Documents and Settings\Люба.349E5BB427504D7\Мои документы\Мои рисунки\картинки\0_2c98c_3b34c089_X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339975" y="4724400"/>
            <a:ext cx="2303463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4" descr="C:\Documents and Settings\Люба.349E5BB427504D7\Мои документы\Мои рисунки\картинки\hand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051050" y="1412875"/>
            <a:ext cx="2487613" cy="285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3" descr="C:\Documents and Settings\Люба.349E5BB427504D7\Мои документы\Мои рисунки\картинки\eyes_by_nathi_rhapsody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13388" y="4552950"/>
            <a:ext cx="3630612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1259632" y="188640"/>
            <a:ext cx="762075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  <a:cs typeface="+mn-cs"/>
              </a:rPr>
              <a:t>Наши </a:t>
            </a: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  <a:cs typeface="+mn-cs"/>
              </a:rPr>
              <a:t>помощники </a:t>
            </a: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  <a:cs typeface="+mn-cs"/>
              </a:rPr>
              <a:t>–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331640" y="764704"/>
            <a:ext cx="762075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  <a:cs typeface="+mn-cs"/>
              </a:rPr>
              <a:t>органы чувств</a:t>
            </a:r>
            <a:endParaRPr lang="ru-RU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charset="0"/>
              <a:cs typeface="+mn-cs"/>
            </a:endParaRPr>
          </a:p>
        </p:txBody>
      </p:sp>
      <p:pic>
        <p:nvPicPr>
          <p:cNvPr id="10" name="Рисунок 9" descr="ear-pic510-510x340-54564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>
          <a:xfrm flipH="1">
            <a:off x="6804248" y="1340768"/>
            <a:ext cx="2178242" cy="31683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272" name="Picture 6" descr="C:\Documents and Settings\Люба.349E5BB427504D7\Мои документы\Мои рисунки\картинки\female-nose-pencil-drawing-f-fin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572000" y="1844675"/>
            <a:ext cx="2016125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 descr="http://tekina.ucoz.ru/nadin/nadin11/ucos324w3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042150" y="4868863"/>
            <a:ext cx="2101850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extLst/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Правила работы в группе</a:t>
            </a:r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sz="5400" dirty="0"/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xfrm>
            <a:off x="411163" y="1412875"/>
            <a:ext cx="8434387" cy="4525963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i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Внимательно читаем задание, договариваемся, кто какую работу выполняет.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3600" b="1" i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Работаем быстро, дружно, выслушиваем мнение каждого.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3600" b="1" i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Назначаем того, кто будет отвечать .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3600" b="1" i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Представляем результат.</a:t>
            </a:r>
          </a:p>
          <a:p>
            <a:pPr fontAlgn="auto">
              <a:spcAft>
                <a:spcPts val="0"/>
              </a:spcAft>
              <a:defRPr/>
            </a:pPr>
            <a:endParaRPr lang="ru-RU" sz="4000" b="1" i="1" dirty="0" smtClean="0">
              <a:solidFill>
                <a:srgbClr val="7030A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ru-RU" sz="4000" b="1" dirty="0" smtClean="0">
              <a:solidFill>
                <a:srgbClr val="7030A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66257" y="0"/>
            <a:ext cx="9276514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  <a:cs typeface="+mn-cs"/>
              </a:rPr>
              <a:t>Какой орган чувств</a:t>
            </a:r>
          </a:p>
          <a:p>
            <a:pPr algn="ctr">
              <a:defRPr/>
            </a:pP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  <a:cs typeface="+mn-cs"/>
              </a:rPr>
              <a:t> помогает выполнить работу?</a:t>
            </a:r>
            <a:endParaRPr lang="ru-RU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charset="0"/>
              <a:cs typeface="+mn-cs"/>
            </a:endParaRPr>
          </a:p>
        </p:txBody>
      </p:sp>
      <p:pic>
        <p:nvPicPr>
          <p:cNvPr id="13315" name="Picture 9" descr="F:\ДИСК УЧИТЕЛЮ Начальных классов_2006\РИСУНКИ\Animated\j0283635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300788" y="4770438"/>
            <a:ext cx="2190750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3" descr="F:\ДИСК УЧИТЕЛЮ Начальных классов_2006\РИСУНКИ\Animated\j0223743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986463" y="1484313"/>
            <a:ext cx="3157537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9" descr="http://klub-drug.ru/wp-content/uploads/2011/04/51470012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3068638"/>
            <a:ext cx="260032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523248" y="260648"/>
            <a:ext cx="7620752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  <a:cs typeface="+mn-cs"/>
              </a:rPr>
              <a:t>глаза,уши, нос, язык, кожа – органы чувств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1739</TotalTime>
  <Words>87</Words>
  <Application>Microsoft Office PowerPoint</Application>
  <PresentationFormat>Экран (4:3)</PresentationFormat>
  <Paragraphs>20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Ariston</vt:lpstr>
      <vt:lpstr>Comic Sans MS</vt:lpstr>
      <vt:lpstr>Тема2</vt:lpstr>
      <vt:lpstr>Тема Office</vt:lpstr>
      <vt:lpstr>  Окружающий мир  1 класс</vt:lpstr>
      <vt:lpstr>Слайд 2</vt:lpstr>
      <vt:lpstr>Слайд 3</vt:lpstr>
      <vt:lpstr>Слайд 4</vt:lpstr>
      <vt:lpstr>Слайд 5</vt:lpstr>
      <vt:lpstr>Слайд 6</vt:lpstr>
      <vt:lpstr> Правила работы в группе </vt:lpstr>
      <vt:lpstr>Слайд 8</vt:lpstr>
      <vt:lpstr>Слайд 9</vt:lpstr>
      <vt:lpstr>Слайд 10</vt:lpstr>
      <vt:lpstr>Спасибо за урок. Молодцы!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Урок: Окружающий мир. Класс: 1 УМК «Перспективная начальная школа»</dc:title>
  <dc:creator>любовь</dc:creator>
  <cp:lastModifiedBy>re</cp:lastModifiedBy>
  <cp:revision>141</cp:revision>
  <dcterms:created xsi:type="dcterms:W3CDTF">2011-11-17T18:05:10Z</dcterms:created>
  <dcterms:modified xsi:type="dcterms:W3CDTF">2015-03-29T22:35:34Z</dcterms:modified>
</cp:coreProperties>
</file>