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3" r:id="rId6"/>
    <p:sldId id="265" r:id="rId7"/>
    <p:sldId id="264" r:id="rId8"/>
    <p:sldId id="267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B46371-7CB5-44BB-9BCC-140FC43B6096}" type="doc">
      <dgm:prSet loTypeId="urn:microsoft.com/office/officeart/2011/layout/HexagonRadial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48337E7-609D-41F4-8ACF-A730F078F6A8}">
      <dgm:prSet phldrT="[Текст]"/>
      <dgm:spPr/>
      <dgm:t>
        <a:bodyPr/>
        <a:lstStyle/>
        <a:p>
          <a:r>
            <a:rPr lang="ru-RU" dirty="0" smtClean="0"/>
            <a:t>ПРАВИЛА ТОЛЕРАНТНОСТИ</a:t>
          </a:r>
          <a:endParaRPr lang="ru-RU" dirty="0"/>
        </a:p>
      </dgm:t>
    </dgm:pt>
    <dgm:pt modelId="{18105457-70ED-403A-A8EA-EAD608CD4DAC}" type="parTrans" cxnId="{2F01E4D1-81E5-4507-AA97-2994B4D971A2}">
      <dgm:prSet/>
      <dgm:spPr/>
      <dgm:t>
        <a:bodyPr/>
        <a:lstStyle/>
        <a:p>
          <a:endParaRPr lang="ru-RU"/>
        </a:p>
      </dgm:t>
    </dgm:pt>
    <dgm:pt modelId="{48A3DF0E-5A93-4240-9909-EA24AE30E505}" type="sibTrans" cxnId="{2F01E4D1-81E5-4507-AA97-2994B4D971A2}">
      <dgm:prSet/>
      <dgm:spPr/>
      <dgm:t>
        <a:bodyPr/>
        <a:lstStyle/>
        <a:p>
          <a:endParaRPr lang="ru-RU"/>
        </a:p>
      </dgm:t>
    </dgm:pt>
    <dgm:pt modelId="{FB478468-6E99-4D2A-B6F7-071DF148C771}">
      <dgm:prSet phldrT="[Текст]"/>
      <dgm:spPr/>
      <dgm:t>
        <a:bodyPr/>
        <a:lstStyle/>
        <a:p>
          <a:r>
            <a:rPr lang="ru-RU" b="1" dirty="0" smtClean="0"/>
            <a:t>Оставаться самим  собой, видеть свои ошибки.</a:t>
          </a:r>
          <a:endParaRPr lang="ru-RU" b="1" dirty="0"/>
        </a:p>
      </dgm:t>
    </dgm:pt>
    <dgm:pt modelId="{F3958D80-7876-4BC2-8FF0-52516D12BD7C}" type="parTrans" cxnId="{2BC13645-5E30-48D9-AA66-D46222218DD0}">
      <dgm:prSet/>
      <dgm:spPr/>
      <dgm:t>
        <a:bodyPr/>
        <a:lstStyle/>
        <a:p>
          <a:endParaRPr lang="ru-RU"/>
        </a:p>
      </dgm:t>
    </dgm:pt>
    <dgm:pt modelId="{B49FF867-C8AD-444D-B935-4A9C46582BBF}" type="sibTrans" cxnId="{2BC13645-5E30-48D9-AA66-D46222218DD0}">
      <dgm:prSet/>
      <dgm:spPr/>
      <dgm:t>
        <a:bodyPr/>
        <a:lstStyle/>
        <a:p>
          <a:endParaRPr lang="ru-RU"/>
        </a:p>
      </dgm:t>
    </dgm:pt>
    <dgm:pt modelId="{2236D088-EA55-404F-BA98-15D68710FF99}">
      <dgm:prSet phldrT="[Текст]"/>
      <dgm:spPr/>
      <dgm:t>
        <a:bodyPr/>
        <a:lstStyle/>
        <a:p>
          <a:r>
            <a:rPr lang="ru-RU" b="1" dirty="0" smtClean="0"/>
            <a:t>Быть добрым, милосердным, отзывчивым.</a:t>
          </a:r>
          <a:endParaRPr lang="ru-RU" b="1" dirty="0"/>
        </a:p>
      </dgm:t>
    </dgm:pt>
    <dgm:pt modelId="{0D554776-CDAB-46AE-8C25-88B8D4699EAE}" type="parTrans" cxnId="{B1C09B63-A043-480A-AA8F-04055159B7F5}">
      <dgm:prSet/>
      <dgm:spPr/>
      <dgm:t>
        <a:bodyPr/>
        <a:lstStyle/>
        <a:p>
          <a:endParaRPr lang="ru-RU"/>
        </a:p>
      </dgm:t>
    </dgm:pt>
    <dgm:pt modelId="{E56547EA-9BF6-4F61-A551-148A47CB8C81}" type="sibTrans" cxnId="{B1C09B63-A043-480A-AA8F-04055159B7F5}">
      <dgm:prSet/>
      <dgm:spPr/>
      <dgm:t>
        <a:bodyPr/>
        <a:lstStyle/>
        <a:p>
          <a:endParaRPr lang="ru-RU"/>
        </a:p>
      </dgm:t>
    </dgm:pt>
    <dgm:pt modelId="{C701A0F6-FB8A-4F6A-AE01-2F85864EEAB9}">
      <dgm:prSet phldrT="[Текст]"/>
      <dgm:spPr/>
      <dgm:t>
        <a:bodyPr/>
        <a:lstStyle/>
        <a:p>
          <a:r>
            <a:rPr lang="ru-RU" b="1" dirty="0" smtClean="0"/>
            <a:t>Уметь прощать.</a:t>
          </a:r>
          <a:endParaRPr lang="ru-RU" b="1" dirty="0"/>
        </a:p>
      </dgm:t>
    </dgm:pt>
    <dgm:pt modelId="{02CAF3F9-270E-4618-9774-06FC2BAAC67B}" type="parTrans" cxnId="{058A1C60-5D10-4C22-B606-08D223B6BCE3}">
      <dgm:prSet/>
      <dgm:spPr/>
      <dgm:t>
        <a:bodyPr/>
        <a:lstStyle/>
        <a:p>
          <a:endParaRPr lang="ru-RU"/>
        </a:p>
      </dgm:t>
    </dgm:pt>
    <dgm:pt modelId="{6CCFFD6A-BE68-4222-B80E-44EC83113F95}" type="sibTrans" cxnId="{058A1C60-5D10-4C22-B606-08D223B6BCE3}">
      <dgm:prSet/>
      <dgm:spPr/>
      <dgm:t>
        <a:bodyPr/>
        <a:lstStyle/>
        <a:p>
          <a:endParaRPr lang="ru-RU"/>
        </a:p>
      </dgm:t>
    </dgm:pt>
    <dgm:pt modelId="{E136C030-DC88-4459-BA0B-DD6BE358A278}">
      <dgm:prSet phldrT="[Текст]"/>
      <dgm:spPr/>
      <dgm:t>
        <a:bodyPr/>
        <a:lstStyle/>
        <a:p>
          <a:r>
            <a:rPr lang="ru-RU" b="1" dirty="0" smtClean="0"/>
            <a:t>Принимать людей таковыми, каковы они есть.</a:t>
          </a:r>
          <a:endParaRPr lang="ru-RU" b="1" dirty="0"/>
        </a:p>
      </dgm:t>
    </dgm:pt>
    <dgm:pt modelId="{155A37E5-77BD-451F-92C5-D6D20BFC513B}" type="parTrans" cxnId="{BBD218D7-5292-40BB-BE3E-023891321263}">
      <dgm:prSet/>
      <dgm:spPr/>
      <dgm:t>
        <a:bodyPr/>
        <a:lstStyle/>
        <a:p>
          <a:endParaRPr lang="ru-RU"/>
        </a:p>
      </dgm:t>
    </dgm:pt>
    <dgm:pt modelId="{85321FC2-66F4-463A-9501-D0819CED5067}" type="sibTrans" cxnId="{BBD218D7-5292-40BB-BE3E-023891321263}">
      <dgm:prSet/>
      <dgm:spPr/>
      <dgm:t>
        <a:bodyPr/>
        <a:lstStyle/>
        <a:p>
          <a:endParaRPr lang="ru-RU"/>
        </a:p>
      </dgm:t>
    </dgm:pt>
    <dgm:pt modelId="{F3515D46-921E-4DEC-BDB6-9E84C6836332}">
      <dgm:prSet phldrT="[Текст]"/>
      <dgm:spPr/>
      <dgm:t>
        <a:bodyPr/>
        <a:lstStyle/>
        <a:p>
          <a:r>
            <a:rPr lang="ru-RU" b="1" dirty="0" smtClean="0"/>
            <a:t>Помогать в беде, проявлять сострадание.</a:t>
          </a:r>
          <a:endParaRPr lang="ru-RU" b="1" dirty="0"/>
        </a:p>
      </dgm:t>
    </dgm:pt>
    <dgm:pt modelId="{F0F8ADEC-E2CD-4905-99FF-FC5501678F69}" type="parTrans" cxnId="{FE48CDB8-40D9-4787-A0A4-F91E4057D37F}">
      <dgm:prSet/>
      <dgm:spPr/>
      <dgm:t>
        <a:bodyPr/>
        <a:lstStyle/>
        <a:p>
          <a:endParaRPr lang="ru-RU"/>
        </a:p>
      </dgm:t>
    </dgm:pt>
    <dgm:pt modelId="{E173631A-BB1C-4A9F-A9F7-E0ABD7B188C5}" type="sibTrans" cxnId="{FE48CDB8-40D9-4787-A0A4-F91E4057D37F}">
      <dgm:prSet/>
      <dgm:spPr/>
      <dgm:t>
        <a:bodyPr/>
        <a:lstStyle/>
        <a:p>
          <a:endParaRPr lang="ru-RU"/>
        </a:p>
      </dgm:t>
    </dgm:pt>
    <dgm:pt modelId="{69206841-F6CD-483E-BF37-BEA845B6CEBE}">
      <dgm:prSet phldrT="[Текст]"/>
      <dgm:spPr/>
      <dgm:t>
        <a:bodyPr/>
        <a:lstStyle/>
        <a:p>
          <a:r>
            <a:rPr lang="ru-RU" b="1" dirty="0" smtClean="0"/>
            <a:t>Уважать чувства и интересы других людей.</a:t>
          </a:r>
          <a:endParaRPr lang="ru-RU" b="1" dirty="0"/>
        </a:p>
      </dgm:t>
    </dgm:pt>
    <dgm:pt modelId="{A42A5B4E-E709-423F-BB38-F5100D9A47BF}" type="parTrans" cxnId="{6D2DCB6D-9112-4299-9807-3F7335DCC16B}">
      <dgm:prSet/>
      <dgm:spPr/>
      <dgm:t>
        <a:bodyPr/>
        <a:lstStyle/>
        <a:p>
          <a:endParaRPr lang="ru-RU"/>
        </a:p>
      </dgm:t>
    </dgm:pt>
    <dgm:pt modelId="{2E978C40-AEB7-48A4-8BDE-DE7B50049761}" type="sibTrans" cxnId="{6D2DCB6D-9112-4299-9807-3F7335DCC16B}">
      <dgm:prSet/>
      <dgm:spPr/>
      <dgm:t>
        <a:bodyPr/>
        <a:lstStyle/>
        <a:p>
          <a:endParaRPr lang="ru-RU"/>
        </a:p>
      </dgm:t>
    </dgm:pt>
    <dgm:pt modelId="{3E5EAC27-BB02-49DA-8404-18E4FAD9482F}" type="pres">
      <dgm:prSet presAssocID="{47B46371-7CB5-44BB-9BCC-140FC43B609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A6C5942-16E0-489F-8EAA-4DD0DE1D7807}" type="pres">
      <dgm:prSet presAssocID="{448337E7-609D-41F4-8ACF-A730F078F6A8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1CFDC9EF-D1F2-401B-9CC5-2126922493AF}" type="pres">
      <dgm:prSet presAssocID="{FB478468-6E99-4D2A-B6F7-071DF148C771}" presName="Accent1" presStyleCnt="0"/>
      <dgm:spPr/>
    </dgm:pt>
    <dgm:pt modelId="{D0EF09F0-CB19-4427-86B1-925244A2A011}" type="pres">
      <dgm:prSet presAssocID="{FB478468-6E99-4D2A-B6F7-071DF148C771}" presName="Accent" presStyleLbl="bgShp" presStyleIdx="0" presStyleCnt="6"/>
      <dgm:spPr/>
    </dgm:pt>
    <dgm:pt modelId="{9FA4D40D-719A-4269-B77B-FEB31F553199}" type="pres">
      <dgm:prSet presAssocID="{FB478468-6E99-4D2A-B6F7-071DF148C771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53997-A00C-4C88-B6A3-DA978F0DBC4B}" type="pres">
      <dgm:prSet presAssocID="{2236D088-EA55-404F-BA98-15D68710FF99}" presName="Accent2" presStyleCnt="0"/>
      <dgm:spPr/>
    </dgm:pt>
    <dgm:pt modelId="{028D6DD0-636D-4CBE-A988-1211CDEE6300}" type="pres">
      <dgm:prSet presAssocID="{2236D088-EA55-404F-BA98-15D68710FF99}" presName="Accent" presStyleLbl="bgShp" presStyleIdx="1" presStyleCnt="6"/>
      <dgm:spPr/>
    </dgm:pt>
    <dgm:pt modelId="{DB6FE13C-E77A-4FD7-99F9-9D10634F8CAF}" type="pres">
      <dgm:prSet presAssocID="{2236D088-EA55-404F-BA98-15D68710FF99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BE3AE-4F0E-493D-81C0-AC60E71DAC30}" type="pres">
      <dgm:prSet presAssocID="{C701A0F6-FB8A-4F6A-AE01-2F85864EEAB9}" presName="Accent3" presStyleCnt="0"/>
      <dgm:spPr/>
    </dgm:pt>
    <dgm:pt modelId="{ADCF616C-FC8F-4A43-89C5-4A43C1592520}" type="pres">
      <dgm:prSet presAssocID="{C701A0F6-FB8A-4F6A-AE01-2F85864EEAB9}" presName="Accent" presStyleLbl="bgShp" presStyleIdx="2" presStyleCnt="6"/>
      <dgm:spPr/>
    </dgm:pt>
    <dgm:pt modelId="{7A404EC4-70D5-463F-8BB6-6E7C366BA52F}" type="pres">
      <dgm:prSet presAssocID="{C701A0F6-FB8A-4F6A-AE01-2F85864EEAB9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41B9C-2FDF-46F0-8D6E-68447F71FB7B}" type="pres">
      <dgm:prSet presAssocID="{E136C030-DC88-4459-BA0B-DD6BE358A278}" presName="Accent4" presStyleCnt="0"/>
      <dgm:spPr/>
    </dgm:pt>
    <dgm:pt modelId="{54B1FCFF-20E7-4DBB-97F3-C50240CA37EF}" type="pres">
      <dgm:prSet presAssocID="{E136C030-DC88-4459-BA0B-DD6BE358A278}" presName="Accent" presStyleLbl="bgShp" presStyleIdx="3" presStyleCnt="6"/>
      <dgm:spPr/>
    </dgm:pt>
    <dgm:pt modelId="{C6FA38F6-1B12-476B-B679-3968BEDC97A1}" type="pres">
      <dgm:prSet presAssocID="{E136C030-DC88-4459-BA0B-DD6BE358A278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18A06-7B6D-4647-9446-E4CCA149A0E0}" type="pres">
      <dgm:prSet presAssocID="{F3515D46-921E-4DEC-BDB6-9E84C6836332}" presName="Accent5" presStyleCnt="0"/>
      <dgm:spPr/>
    </dgm:pt>
    <dgm:pt modelId="{17835F8D-3718-486F-9671-6546C0B81C6A}" type="pres">
      <dgm:prSet presAssocID="{F3515D46-921E-4DEC-BDB6-9E84C6836332}" presName="Accent" presStyleLbl="bgShp" presStyleIdx="4" presStyleCnt="6"/>
      <dgm:spPr/>
    </dgm:pt>
    <dgm:pt modelId="{8C521836-0DAA-42C6-B944-CEE399078655}" type="pres">
      <dgm:prSet presAssocID="{F3515D46-921E-4DEC-BDB6-9E84C6836332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A4328-05CA-418A-8068-093089B4179F}" type="pres">
      <dgm:prSet presAssocID="{69206841-F6CD-483E-BF37-BEA845B6CEBE}" presName="Accent6" presStyleCnt="0"/>
      <dgm:spPr/>
    </dgm:pt>
    <dgm:pt modelId="{B7BF5108-25EA-4C85-AA96-B172CA384C87}" type="pres">
      <dgm:prSet presAssocID="{69206841-F6CD-483E-BF37-BEA845B6CEBE}" presName="Accent" presStyleLbl="bgShp" presStyleIdx="5" presStyleCnt="6"/>
      <dgm:spPr/>
    </dgm:pt>
    <dgm:pt modelId="{FA1914F4-6EED-4FE4-A7C6-80BA456556EE}" type="pres">
      <dgm:prSet presAssocID="{69206841-F6CD-483E-BF37-BEA845B6CEBE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FD6AC9-3FFE-41C5-895E-D99D9DB2409C}" type="presOf" srcId="{E136C030-DC88-4459-BA0B-DD6BE358A278}" destId="{C6FA38F6-1B12-476B-B679-3968BEDC97A1}" srcOrd="0" destOrd="0" presId="urn:microsoft.com/office/officeart/2011/layout/HexagonRadial"/>
    <dgm:cxn modelId="{7F534B9E-9CCF-4C40-B098-B1C296AF3F3E}" type="presOf" srcId="{F3515D46-921E-4DEC-BDB6-9E84C6836332}" destId="{8C521836-0DAA-42C6-B944-CEE399078655}" srcOrd="0" destOrd="0" presId="urn:microsoft.com/office/officeart/2011/layout/HexagonRadial"/>
    <dgm:cxn modelId="{FE48CDB8-40D9-4787-A0A4-F91E4057D37F}" srcId="{448337E7-609D-41F4-8ACF-A730F078F6A8}" destId="{F3515D46-921E-4DEC-BDB6-9E84C6836332}" srcOrd="4" destOrd="0" parTransId="{F0F8ADEC-E2CD-4905-99FF-FC5501678F69}" sibTransId="{E173631A-BB1C-4A9F-A9F7-E0ABD7B188C5}"/>
    <dgm:cxn modelId="{42285B98-9E87-43A1-9BD4-5E08E32A2BBB}" type="presOf" srcId="{2236D088-EA55-404F-BA98-15D68710FF99}" destId="{DB6FE13C-E77A-4FD7-99F9-9D10634F8CAF}" srcOrd="0" destOrd="0" presId="urn:microsoft.com/office/officeart/2011/layout/HexagonRadial"/>
    <dgm:cxn modelId="{BBD218D7-5292-40BB-BE3E-023891321263}" srcId="{448337E7-609D-41F4-8ACF-A730F078F6A8}" destId="{E136C030-DC88-4459-BA0B-DD6BE358A278}" srcOrd="3" destOrd="0" parTransId="{155A37E5-77BD-451F-92C5-D6D20BFC513B}" sibTransId="{85321FC2-66F4-463A-9501-D0819CED5067}"/>
    <dgm:cxn modelId="{D06CA6D8-2A1F-4903-9714-596DD9F5C2CB}" type="presOf" srcId="{47B46371-7CB5-44BB-9BCC-140FC43B6096}" destId="{3E5EAC27-BB02-49DA-8404-18E4FAD9482F}" srcOrd="0" destOrd="0" presId="urn:microsoft.com/office/officeart/2011/layout/HexagonRadial"/>
    <dgm:cxn modelId="{DC8E3866-80E6-45E2-ABB1-27DE4A5A6CCC}" type="presOf" srcId="{FB478468-6E99-4D2A-B6F7-071DF148C771}" destId="{9FA4D40D-719A-4269-B77B-FEB31F553199}" srcOrd="0" destOrd="0" presId="urn:microsoft.com/office/officeart/2011/layout/HexagonRadial"/>
    <dgm:cxn modelId="{2BC13645-5E30-48D9-AA66-D46222218DD0}" srcId="{448337E7-609D-41F4-8ACF-A730F078F6A8}" destId="{FB478468-6E99-4D2A-B6F7-071DF148C771}" srcOrd="0" destOrd="0" parTransId="{F3958D80-7876-4BC2-8FF0-52516D12BD7C}" sibTransId="{B49FF867-C8AD-444D-B935-4A9C46582BBF}"/>
    <dgm:cxn modelId="{6D2DCB6D-9112-4299-9807-3F7335DCC16B}" srcId="{448337E7-609D-41F4-8ACF-A730F078F6A8}" destId="{69206841-F6CD-483E-BF37-BEA845B6CEBE}" srcOrd="5" destOrd="0" parTransId="{A42A5B4E-E709-423F-BB38-F5100D9A47BF}" sibTransId="{2E978C40-AEB7-48A4-8BDE-DE7B50049761}"/>
    <dgm:cxn modelId="{2F01E4D1-81E5-4507-AA97-2994B4D971A2}" srcId="{47B46371-7CB5-44BB-9BCC-140FC43B6096}" destId="{448337E7-609D-41F4-8ACF-A730F078F6A8}" srcOrd="0" destOrd="0" parTransId="{18105457-70ED-403A-A8EA-EAD608CD4DAC}" sibTransId="{48A3DF0E-5A93-4240-9909-EA24AE30E505}"/>
    <dgm:cxn modelId="{A513E179-B3D5-443F-99EE-81450F8A0235}" type="presOf" srcId="{448337E7-609D-41F4-8ACF-A730F078F6A8}" destId="{4A6C5942-16E0-489F-8EAA-4DD0DE1D7807}" srcOrd="0" destOrd="0" presId="urn:microsoft.com/office/officeart/2011/layout/HexagonRadial"/>
    <dgm:cxn modelId="{B1C09B63-A043-480A-AA8F-04055159B7F5}" srcId="{448337E7-609D-41F4-8ACF-A730F078F6A8}" destId="{2236D088-EA55-404F-BA98-15D68710FF99}" srcOrd="1" destOrd="0" parTransId="{0D554776-CDAB-46AE-8C25-88B8D4699EAE}" sibTransId="{E56547EA-9BF6-4F61-A551-148A47CB8C81}"/>
    <dgm:cxn modelId="{F65B0847-4039-4E28-8AAE-61110457C15E}" type="presOf" srcId="{69206841-F6CD-483E-BF37-BEA845B6CEBE}" destId="{FA1914F4-6EED-4FE4-A7C6-80BA456556EE}" srcOrd="0" destOrd="0" presId="urn:microsoft.com/office/officeart/2011/layout/HexagonRadial"/>
    <dgm:cxn modelId="{0E395E0C-01E9-45E0-8E7B-13793C276CCA}" type="presOf" srcId="{C701A0F6-FB8A-4F6A-AE01-2F85864EEAB9}" destId="{7A404EC4-70D5-463F-8BB6-6E7C366BA52F}" srcOrd="0" destOrd="0" presId="urn:microsoft.com/office/officeart/2011/layout/HexagonRadial"/>
    <dgm:cxn modelId="{058A1C60-5D10-4C22-B606-08D223B6BCE3}" srcId="{448337E7-609D-41F4-8ACF-A730F078F6A8}" destId="{C701A0F6-FB8A-4F6A-AE01-2F85864EEAB9}" srcOrd="2" destOrd="0" parTransId="{02CAF3F9-270E-4618-9774-06FC2BAAC67B}" sibTransId="{6CCFFD6A-BE68-4222-B80E-44EC83113F95}"/>
    <dgm:cxn modelId="{EE0B26BB-2048-4733-9236-77B5DBC88621}" type="presParOf" srcId="{3E5EAC27-BB02-49DA-8404-18E4FAD9482F}" destId="{4A6C5942-16E0-489F-8EAA-4DD0DE1D7807}" srcOrd="0" destOrd="0" presId="urn:microsoft.com/office/officeart/2011/layout/HexagonRadial"/>
    <dgm:cxn modelId="{AE959DEF-D0A5-4CD2-ABB5-68B09C04A6AB}" type="presParOf" srcId="{3E5EAC27-BB02-49DA-8404-18E4FAD9482F}" destId="{1CFDC9EF-D1F2-401B-9CC5-2126922493AF}" srcOrd="1" destOrd="0" presId="urn:microsoft.com/office/officeart/2011/layout/HexagonRadial"/>
    <dgm:cxn modelId="{7364137F-57CB-4E88-986C-5144E824FB12}" type="presParOf" srcId="{1CFDC9EF-D1F2-401B-9CC5-2126922493AF}" destId="{D0EF09F0-CB19-4427-86B1-925244A2A011}" srcOrd="0" destOrd="0" presId="urn:microsoft.com/office/officeart/2011/layout/HexagonRadial"/>
    <dgm:cxn modelId="{4D08FF1E-D24B-43C9-8A19-17912692F2F7}" type="presParOf" srcId="{3E5EAC27-BB02-49DA-8404-18E4FAD9482F}" destId="{9FA4D40D-719A-4269-B77B-FEB31F553199}" srcOrd="2" destOrd="0" presId="urn:microsoft.com/office/officeart/2011/layout/HexagonRadial"/>
    <dgm:cxn modelId="{10093640-2230-4415-933D-24E1A072BB35}" type="presParOf" srcId="{3E5EAC27-BB02-49DA-8404-18E4FAD9482F}" destId="{82253997-A00C-4C88-B6A3-DA978F0DBC4B}" srcOrd="3" destOrd="0" presId="urn:microsoft.com/office/officeart/2011/layout/HexagonRadial"/>
    <dgm:cxn modelId="{3BAE64BF-39D1-4C6B-8FE4-9AC2AEBFD721}" type="presParOf" srcId="{82253997-A00C-4C88-B6A3-DA978F0DBC4B}" destId="{028D6DD0-636D-4CBE-A988-1211CDEE6300}" srcOrd="0" destOrd="0" presId="urn:microsoft.com/office/officeart/2011/layout/HexagonRadial"/>
    <dgm:cxn modelId="{1AD0D6A4-2FDF-4DB3-B240-172ECFE2C9E5}" type="presParOf" srcId="{3E5EAC27-BB02-49DA-8404-18E4FAD9482F}" destId="{DB6FE13C-E77A-4FD7-99F9-9D10634F8CAF}" srcOrd="4" destOrd="0" presId="urn:microsoft.com/office/officeart/2011/layout/HexagonRadial"/>
    <dgm:cxn modelId="{FFD19B17-35F8-4EBC-B5E5-A0864F836A6A}" type="presParOf" srcId="{3E5EAC27-BB02-49DA-8404-18E4FAD9482F}" destId="{276BE3AE-4F0E-493D-81C0-AC60E71DAC30}" srcOrd="5" destOrd="0" presId="urn:microsoft.com/office/officeart/2011/layout/HexagonRadial"/>
    <dgm:cxn modelId="{EEC1BD65-5D6E-43B9-8A3F-266BC9669D7D}" type="presParOf" srcId="{276BE3AE-4F0E-493D-81C0-AC60E71DAC30}" destId="{ADCF616C-FC8F-4A43-89C5-4A43C1592520}" srcOrd="0" destOrd="0" presId="urn:microsoft.com/office/officeart/2011/layout/HexagonRadial"/>
    <dgm:cxn modelId="{E20B533F-73DD-4662-8C55-3FC6F98C6504}" type="presParOf" srcId="{3E5EAC27-BB02-49DA-8404-18E4FAD9482F}" destId="{7A404EC4-70D5-463F-8BB6-6E7C366BA52F}" srcOrd="6" destOrd="0" presId="urn:microsoft.com/office/officeart/2011/layout/HexagonRadial"/>
    <dgm:cxn modelId="{4ADF4D57-9E71-4725-BDD4-7B005C3165F8}" type="presParOf" srcId="{3E5EAC27-BB02-49DA-8404-18E4FAD9482F}" destId="{F8641B9C-2FDF-46F0-8D6E-68447F71FB7B}" srcOrd="7" destOrd="0" presId="urn:microsoft.com/office/officeart/2011/layout/HexagonRadial"/>
    <dgm:cxn modelId="{CE5FF59A-7174-4E76-AF66-F69F0B8ACD97}" type="presParOf" srcId="{F8641B9C-2FDF-46F0-8D6E-68447F71FB7B}" destId="{54B1FCFF-20E7-4DBB-97F3-C50240CA37EF}" srcOrd="0" destOrd="0" presId="urn:microsoft.com/office/officeart/2011/layout/HexagonRadial"/>
    <dgm:cxn modelId="{B9897999-1E4C-449A-99F6-075BA53CF821}" type="presParOf" srcId="{3E5EAC27-BB02-49DA-8404-18E4FAD9482F}" destId="{C6FA38F6-1B12-476B-B679-3968BEDC97A1}" srcOrd="8" destOrd="0" presId="urn:microsoft.com/office/officeart/2011/layout/HexagonRadial"/>
    <dgm:cxn modelId="{C23C95BC-2AB6-4359-9C3B-7F72BAD9F651}" type="presParOf" srcId="{3E5EAC27-BB02-49DA-8404-18E4FAD9482F}" destId="{15118A06-7B6D-4647-9446-E4CCA149A0E0}" srcOrd="9" destOrd="0" presId="urn:microsoft.com/office/officeart/2011/layout/HexagonRadial"/>
    <dgm:cxn modelId="{8B10D79D-5B9E-476F-8C5F-43ECE94FC228}" type="presParOf" srcId="{15118A06-7B6D-4647-9446-E4CCA149A0E0}" destId="{17835F8D-3718-486F-9671-6546C0B81C6A}" srcOrd="0" destOrd="0" presId="urn:microsoft.com/office/officeart/2011/layout/HexagonRadial"/>
    <dgm:cxn modelId="{0E40DE9D-E781-473E-96E5-0D6F349B8394}" type="presParOf" srcId="{3E5EAC27-BB02-49DA-8404-18E4FAD9482F}" destId="{8C521836-0DAA-42C6-B944-CEE399078655}" srcOrd="10" destOrd="0" presId="urn:microsoft.com/office/officeart/2011/layout/HexagonRadial"/>
    <dgm:cxn modelId="{A48B490D-27C3-442A-809C-E59F5401CE13}" type="presParOf" srcId="{3E5EAC27-BB02-49DA-8404-18E4FAD9482F}" destId="{BE8A4328-05CA-418A-8068-093089B4179F}" srcOrd="11" destOrd="0" presId="urn:microsoft.com/office/officeart/2011/layout/HexagonRadial"/>
    <dgm:cxn modelId="{404CA495-0406-440C-A3E0-9793017CC0F4}" type="presParOf" srcId="{BE8A4328-05CA-418A-8068-093089B4179F}" destId="{B7BF5108-25EA-4C85-AA96-B172CA384C87}" srcOrd="0" destOrd="0" presId="urn:microsoft.com/office/officeart/2011/layout/HexagonRadial"/>
    <dgm:cxn modelId="{E3BD0A32-4A86-44FF-B841-FBE4C9CA6024}" type="presParOf" srcId="{3E5EAC27-BB02-49DA-8404-18E4FAD9482F}" destId="{FA1914F4-6EED-4FE4-A7C6-80BA456556EE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6C5942-16E0-489F-8EAA-4DD0DE1D7807}">
      <dsp:nvSpPr>
        <dsp:cNvPr id="0" name=""/>
        <dsp:cNvSpPr/>
      </dsp:nvSpPr>
      <dsp:spPr>
        <a:xfrm>
          <a:off x="2518102" y="1607944"/>
          <a:ext cx="2043766" cy="1767941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ПРАВИЛА ТОЛЕРАНТНОСТИ</a:t>
          </a:r>
          <a:endParaRPr lang="ru-RU" sz="1200" kern="1200" dirty="0"/>
        </a:p>
      </dsp:txBody>
      <dsp:txXfrm>
        <a:off x="2518102" y="1607944"/>
        <a:ext cx="2043766" cy="1767941"/>
      </dsp:txXfrm>
    </dsp:sp>
    <dsp:sp modelId="{028D6DD0-636D-4CBE-A988-1211CDEE6300}">
      <dsp:nvSpPr>
        <dsp:cNvPr id="0" name=""/>
        <dsp:cNvSpPr/>
      </dsp:nvSpPr>
      <dsp:spPr>
        <a:xfrm>
          <a:off x="3797893" y="762103"/>
          <a:ext cx="771107" cy="664410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A4D40D-719A-4269-B77B-FEB31F553199}">
      <dsp:nvSpPr>
        <dsp:cNvPr id="0" name=""/>
        <dsp:cNvSpPr/>
      </dsp:nvSpPr>
      <dsp:spPr>
        <a:xfrm>
          <a:off x="2706363" y="0"/>
          <a:ext cx="1674852" cy="1448944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Оставаться самим  собой, видеть свои ошибки.</a:t>
          </a:r>
          <a:endParaRPr lang="ru-RU" sz="1200" b="1" kern="1200" dirty="0"/>
        </a:p>
      </dsp:txBody>
      <dsp:txXfrm>
        <a:off x="2706363" y="0"/>
        <a:ext cx="1674852" cy="1448944"/>
      </dsp:txXfrm>
    </dsp:sp>
    <dsp:sp modelId="{ADCF616C-FC8F-4A43-89C5-4A43C1592520}">
      <dsp:nvSpPr>
        <dsp:cNvPr id="0" name=""/>
        <dsp:cNvSpPr/>
      </dsp:nvSpPr>
      <dsp:spPr>
        <a:xfrm>
          <a:off x="4697835" y="2004198"/>
          <a:ext cx="771107" cy="664410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6FE13C-E77A-4FD7-99F9-9D10634F8CAF}">
      <dsp:nvSpPr>
        <dsp:cNvPr id="0" name=""/>
        <dsp:cNvSpPr/>
      </dsp:nvSpPr>
      <dsp:spPr>
        <a:xfrm>
          <a:off x="4242397" y="891197"/>
          <a:ext cx="1674852" cy="1448944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Быть добрым, милосердным, отзывчивым.</a:t>
          </a:r>
          <a:endParaRPr lang="ru-RU" sz="1200" b="1" kern="1200" dirty="0"/>
        </a:p>
      </dsp:txBody>
      <dsp:txXfrm>
        <a:off x="4242397" y="891197"/>
        <a:ext cx="1674852" cy="1448944"/>
      </dsp:txXfrm>
    </dsp:sp>
    <dsp:sp modelId="{54B1FCFF-20E7-4DBB-97F3-C50240CA37EF}">
      <dsp:nvSpPr>
        <dsp:cNvPr id="0" name=""/>
        <dsp:cNvSpPr/>
      </dsp:nvSpPr>
      <dsp:spPr>
        <a:xfrm>
          <a:off x="4072677" y="3406289"/>
          <a:ext cx="771107" cy="664410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404EC4-70D5-463F-8BB6-6E7C366BA52F}">
      <dsp:nvSpPr>
        <dsp:cNvPr id="0" name=""/>
        <dsp:cNvSpPr/>
      </dsp:nvSpPr>
      <dsp:spPr>
        <a:xfrm>
          <a:off x="4242397" y="2643189"/>
          <a:ext cx="1674852" cy="144894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Уметь прощать.</a:t>
          </a:r>
          <a:endParaRPr lang="ru-RU" sz="1200" b="1" kern="1200" dirty="0"/>
        </a:p>
      </dsp:txBody>
      <dsp:txXfrm>
        <a:off x="4242397" y="2643189"/>
        <a:ext cx="1674852" cy="1448944"/>
      </dsp:txXfrm>
    </dsp:sp>
    <dsp:sp modelId="{17835F8D-3718-486F-9671-6546C0B81C6A}">
      <dsp:nvSpPr>
        <dsp:cNvPr id="0" name=""/>
        <dsp:cNvSpPr/>
      </dsp:nvSpPr>
      <dsp:spPr>
        <a:xfrm>
          <a:off x="2521906" y="3551832"/>
          <a:ext cx="771107" cy="664410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A38F6-1B12-476B-B679-3968BEDC97A1}">
      <dsp:nvSpPr>
        <dsp:cNvPr id="0" name=""/>
        <dsp:cNvSpPr/>
      </dsp:nvSpPr>
      <dsp:spPr>
        <a:xfrm>
          <a:off x="2706363" y="3535383"/>
          <a:ext cx="1674852" cy="1448944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Принимать людей таковыми, каковы они есть.</a:t>
          </a:r>
          <a:endParaRPr lang="ru-RU" sz="1200" b="1" kern="1200" dirty="0"/>
        </a:p>
      </dsp:txBody>
      <dsp:txXfrm>
        <a:off x="2706363" y="3535383"/>
        <a:ext cx="1674852" cy="1448944"/>
      </dsp:txXfrm>
    </dsp:sp>
    <dsp:sp modelId="{B7BF5108-25EA-4C85-AA96-B172CA384C87}">
      <dsp:nvSpPr>
        <dsp:cNvPr id="0" name=""/>
        <dsp:cNvSpPr/>
      </dsp:nvSpPr>
      <dsp:spPr>
        <a:xfrm>
          <a:off x="1607226" y="2310236"/>
          <a:ext cx="771107" cy="664410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521836-0DAA-42C6-B944-CEE399078655}">
      <dsp:nvSpPr>
        <dsp:cNvPr id="0" name=""/>
        <dsp:cNvSpPr/>
      </dsp:nvSpPr>
      <dsp:spPr>
        <a:xfrm>
          <a:off x="1163197" y="2644186"/>
          <a:ext cx="1674852" cy="1448944"/>
        </a:xfrm>
        <a:prstGeom prst="hexagon">
          <a:avLst>
            <a:gd name="adj" fmla="val 2857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Помогать в беде, проявлять сострадание.</a:t>
          </a:r>
          <a:endParaRPr lang="ru-RU" sz="1200" b="1" kern="1200" dirty="0"/>
        </a:p>
      </dsp:txBody>
      <dsp:txXfrm>
        <a:off x="1163197" y="2644186"/>
        <a:ext cx="1674852" cy="1448944"/>
      </dsp:txXfrm>
    </dsp:sp>
    <dsp:sp modelId="{FA1914F4-6EED-4FE4-A7C6-80BA456556EE}">
      <dsp:nvSpPr>
        <dsp:cNvPr id="0" name=""/>
        <dsp:cNvSpPr/>
      </dsp:nvSpPr>
      <dsp:spPr>
        <a:xfrm>
          <a:off x="1163197" y="889204"/>
          <a:ext cx="1674852" cy="1448944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Уважать чувства и интересы других людей.</a:t>
          </a:r>
          <a:endParaRPr lang="ru-RU" sz="1200" b="1" kern="1200" dirty="0"/>
        </a:p>
      </dsp:txBody>
      <dsp:txXfrm>
        <a:off x="1163197" y="889204"/>
        <a:ext cx="1674852" cy="1448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A493A9-C1F5-4BC1-9E49-A362E286D25B}" type="datetimeFigureOut">
              <a:rPr lang="ru-RU">
                <a:solidFill>
                  <a:prstClr val="black"/>
                </a:solidFill>
              </a:rPr>
              <a:pPr/>
              <a:t>29.03.2015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6587D3-FB38-42E0-9582-182B66BFA2D3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3833550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785786" y="142852"/>
            <a:ext cx="8358214" cy="6715147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071538" y="428604"/>
            <a:ext cx="7643866" cy="600079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273830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0"/>
            <a:ext cx="4245823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</a:t>
            </a:r>
            <a:r>
              <a:rPr lang="en-US" sz="800" dirty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ru-RU" sz="800" dirty="0">
              <a:solidFill>
                <a:srgbClr val="9BBB5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006/16969765.1a1/0_7e53e_3b19c4b8_L.pn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mg-fotki.yandex.ru/get/9835/16969765.1ec/0_8be8b_b7f4ced3_L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1340768"/>
            <a:ext cx="778788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9BBB59">
                    <a:lumMod val="50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ЗАГАДКИ ТОЛЕРАНТНОСТИ</a:t>
            </a:r>
            <a:endParaRPr lang="ru-RU" sz="66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9BBB59">
                  <a:lumMod val="50000"/>
                </a:srgb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869160"/>
            <a:ext cx="5712179" cy="144016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Внеклассное занятие</a:t>
            </a:r>
          </a:p>
          <a:p>
            <a:r>
              <a:rPr lang="ru-RU" b="1" dirty="0">
                <a:solidFill>
                  <a:schemeClr val="tx1"/>
                </a:solidFill>
              </a:rPr>
              <a:t>4</a:t>
            </a:r>
            <a:r>
              <a:rPr lang="ru-RU" b="1" dirty="0" smtClean="0">
                <a:solidFill>
                  <a:schemeClr val="tx1"/>
                </a:solidFill>
              </a:rPr>
              <a:t> класс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Автор. Учитель начальных классов МОУ ООШ №7 г. Оленегорска Мурманской обл.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Журавлёва М.Ф.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83768" y="404664"/>
            <a:ext cx="6048672" cy="3240360"/>
          </a:xfrm>
          <a:prstGeom prst="horizontalScroll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836712"/>
            <a:ext cx="5076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/>
              <a:t>Теперь</a:t>
            </a:r>
            <a:r>
              <a:rPr lang="ru-RU" sz="2400" b="1" dirty="0"/>
              <a:t>, когда мы </a:t>
            </a:r>
            <a:r>
              <a:rPr lang="ru-RU" sz="2400" b="1" dirty="0" smtClean="0"/>
              <a:t>научились</a:t>
            </a:r>
            <a:endParaRPr lang="ru-RU" sz="2400" b="1" dirty="0"/>
          </a:p>
          <a:p>
            <a:pPr algn="r"/>
            <a:r>
              <a:rPr lang="ru-RU" sz="2400" b="1" dirty="0"/>
              <a:t>Летать по воздуху, как птицы,</a:t>
            </a:r>
            <a:br>
              <a:rPr lang="ru-RU" sz="2400" b="1" dirty="0"/>
            </a:br>
            <a:r>
              <a:rPr lang="ru-RU" sz="2400" b="1" dirty="0"/>
              <a:t>Плавать под водой, как рыбы,</a:t>
            </a:r>
            <a:br>
              <a:rPr lang="ru-RU" sz="2400" b="1" dirty="0"/>
            </a:br>
            <a:r>
              <a:rPr lang="ru-RU" sz="2400" b="1" dirty="0"/>
              <a:t>Нам не хватает только одного:</a:t>
            </a:r>
            <a:br>
              <a:rPr lang="ru-RU" sz="2400" b="1" dirty="0"/>
            </a:br>
            <a:r>
              <a:rPr lang="ru-RU" sz="2400" b="1" dirty="0"/>
              <a:t>Научиться жить на земле, как люди.</a:t>
            </a:r>
          </a:p>
          <a:p>
            <a:pPr algn="r"/>
            <a:r>
              <a:rPr lang="ru-RU" sz="2400" b="1" dirty="0"/>
              <a:t>Б. Шоу</a:t>
            </a:r>
          </a:p>
        </p:txBody>
      </p:sp>
      <p:pic>
        <p:nvPicPr>
          <p:cNvPr id="1026" name="Picture 2" descr="&quot;Толерантность - это дружба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45024"/>
            <a:ext cx="2367005" cy="238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атериалы за 07.08.2009 &quot; Страница 18 &quot; Скачать софт, музыку, видео, обои, книги, скрипт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8670"/>
            <a:ext cx="7560840" cy="599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4396" y="4221088"/>
            <a:ext cx="75200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</a:rPr>
              <a:t>Толера́нтность</a:t>
            </a:r>
            <a:r>
              <a:rPr lang="ru-RU" sz="3200" dirty="0">
                <a:solidFill>
                  <a:schemeClr val="bg1"/>
                </a:solidFill>
              </a:rPr>
              <a:t> </a:t>
            </a:r>
            <a:r>
              <a:rPr lang="ru-RU" sz="3200" b="1" dirty="0">
                <a:solidFill>
                  <a:schemeClr val="bg1"/>
                </a:solidFill>
              </a:rPr>
              <a:t>(от лат. </a:t>
            </a:r>
            <a:r>
              <a:rPr lang="ru-RU" sz="3200" b="1" i="1" dirty="0" err="1">
                <a:solidFill>
                  <a:schemeClr val="bg1"/>
                </a:solidFill>
              </a:rPr>
              <a:t>tolerantia</a:t>
            </a:r>
            <a:r>
              <a:rPr lang="ru-RU" sz="3200" b="1" dirty="0">
                <a:solidFill>
                  <a:schemeClr val="bg1"/>
                </a:solidFill>
              </a:rPr>
              <a:t> </a:t>
            </a:r>
            <a:r>
              <a:rPr lang="ru-RU" sz="3200" b="1" dirty="0" smtClean="0">
                <a:solidFill>
                  <a:schemeClr val="bg1"/>
                </a:solidFill>
              </a:rPr>
              <a:t>)— </a:t>
            </a:r>
            <a:r>
              <a:rPr lang="ru-RU" sz="3200" b="1" dirty="0">
                <a:solidFill>
                  <a:schemeClr val="bg1"/>
                </a:solidFill>
              </a:rPr>
              <a:t>терпение, терпеливость, добровольное перенесение </a:t>
            </a:r>
            <a:r>
              <a:rPr lang="ru-RU" sz="3200" b="1" dirty="0" smtClean="0">
                <a:solidFill>
                  <a:schemeClr val="bg1"/>
                </a:solidFill>
              </a:rPr>
              <a:t>страданий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285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620688"/>
            <a:ext cx="6491777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Загадки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толерантности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05388" y="1772816"/>
            <a:ext cx="7309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1. Что такое толерантность?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05388" y="2420888"/>
            <a:ext cx="73095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/>
              <a:t>2</a:t>
            </a:r>
            <a:r>
              <a:rPr lang="ru-RU" sz="2800" dirty="0" smtClean="0"/>
              <a:t>. Вывести  </a:t>
            </a:r>
            <a:r>
              <a:rPr lang="ru-RU" sz="2800" dirty="0"/>
              <a:t>правила толерантного человека. 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309949"/>
            <a:ext cx="7309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3. </a:t>
            </a:r>
            <a:r>
              <a:rPr lang="ru-RU" sz="2800" dirty="0"/>
              <a:t>Как нам стать толерантными?</a:t>
            </a:r>
          </a:p>
        </p:txBody>
      </p:sp>
    </p:spTree>
    <p:extLst>
      <p:ext uri="{BB962C8B-B14F-4D97-AF65-F5344CB8AC3E}">
        <p14:creationId xmlns:p14="http://schemas.microsoft.com/office/powerpoint/2010/main" xmlns="" val="3758317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683568" y="195320"/>
            <a:ext cx="7704856" cy="3960440"/>
          </a:xfrm>
          <a:prstGeom prst="horizontalScroll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836712"/>
            <a:ext cx="7092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Быть толерантным – значит проявлять позицию  терпимости  и доверия, уважения и внимания к людям, готовность  и способность понять проблемы другого человека и понимать его таким, какой он есть, умение мириться с чужим мнением и быть снисходительным к поступкам     других людей.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67927" y="4341428"/>
            <a:ext cx="3465837" cy="200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2267" y="4341428"/>
            <a:ext cx="3566843" cy="200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7313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1020388" y="1628800"/>
            <a:ext cx="7420828" cy="1944216"/>
          </a:xfrm>
          <a:prstGeom prst="horizontalScroll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620688"/>
            <a:ext cx="6491777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Загадки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толерантности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964763" y="3717032"/>
            <a:ext cx="7420828" cy="1872208"/>
          </a:xfrm>
          <a:prstGeom prst="horizontalScroll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28781" y="1972127"/>
            <a:ext cx="67737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Кто </a:t>
            </a:r>
            <a:r>
              <a:rPr lang="ru-RU" sz="2800" dirty="0"/>
              <a:t>полон милосердия, непременно обладает </a:t>
            </a:r>
            <a:r>
              <a:rPr lang="ru-RU" sz="2800" dirty="0" smtClean="0"/>
              <a:t>мужеством.</a:t>
            </a:r>
          </a:p>
          <a:p>
            <a:pPr algn="r"/>
            <a:r>
              <a:rPr lang="ru-RU" sz="2800" dirty="0" smtClean="0"/>
              <a:t> Конфуций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43945" y="3969284"/>
            <a:ext cx="70416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Чтобы </a:t>
            </a:r>
            <a:r>
              <a:rPr lang="ru-RU" sz="2800" dirty="0"/>
              <a:t>поверить в добро, надо начать его </a:t>
            </a:r>
            <a:r>
              <a:rPr lang="ru-RU" sz="2800" dirty="0" smtClean="0"/>
              <a:t>делать.</a:t>
            </a:r>
          </a:p>
          <a:p>
            <a:pPr algn="r"/>
            <a:r>
              <a:rPr lang="ru-RU" sz="2800" dirty="0" smtClean="0"/>
              <a:t> Л</a:t>
            </a:r>
            <a:r>
              <a:rPr lang="ru-RU" sz="2800" dirty="0"/>
              <a:t>. Н. </a:t>
            </a:r>
            <a:r>
              <a:rPr lang="ru-RU" sz="2800" dirty="0" smtClean="0"/>
              <a:t>Толстой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766523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5846"/>
            <a:ext cx="820891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/>
            <a:r>
              <a:rPr lang="ru-RU" sz="3200" b="1" dirty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Портрет толерантной </a:t>
            </a:r>
            <a:r>
              <a:rPr lang="ru-RU" sz="3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личности</a:t>
            </a:r>
            <a:endParaRPr lang="ru-RU" sz="3200" b="1" dirty="0">
              <a:solidFill>
                <a:srgbClr val="002060"/>
              </a:solidFill>
              <a:ea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ea typeface="Times New Roman" pitchFamily="18" charset="0"/>
                <a:cs typeface="Times New Roman" pitchFamily="18" charset="0"/>
              </a:rPr>
              <a:t>Толерантная </a:t>
            </a: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личность знает о своих достоинствах и недостатках, умеет относиться к себе критично.</a:t>
            </a:r>
            <a:endParaRPr lang="ru-RU" sz="2400" b="1" dirty="0">
              <a:latin typeface="Arial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Умеет жить в согласии с другими и с самим собой.</a:t>
            </a:r>
            <a:endParaRPr lang="ru-RU" sz="2400" b="1" dirty="0">
              <a:latin typeface="Arial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Имеет чувство ответственности, которую не перекладывает на других.</a:t>
            </a:r>
            <a:endParaRPr lang="ru-RU" sz="2400" b="1" dirty="0">
              <a:latin typeface="Arial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Толерантный человек  убежден, что его судьба  зависит от него самого, а не от расположения звезд.</a:t>
            </a:r>
            <a:endParaRPr lang="ru-RU" sz="2400" b="1" dirty="0">
              <a:latin typeface="Arial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Признает мир в его многообразии  и готов выслушать любую точку зрения, не делит мир на две части -  черное и белое, а людей только  на два сорта -  хорошие и плохие, свои и чужие.</a:t>
            </a:r>
            <a:endParaRPr lang="ru-RU" sz="2400" b="1" dirty="0">
              <a:latin typeface="Arial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Умеет сопереживать, быть чутким и внимательным  к людям.</a:t>
            </a:r>
            <a:endParaRPr lang="ru-RU" sz="2400" b="1" dirty="0">
              <a:latin typeface="Arial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Обладает  чувством юмора, способностью посмеяться над собой, не показывает своего превосходства над другими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60795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4201657688"/>
              </p:ext>
            </p:extLst>
          </p:nvPr>
        </p:nvGraphicFramePr>
        <p:xfrm>
          <a:off x="1524000" y="1397000"/>
          <a:ext cx="708044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833243" y="404664"/>
            <a:ext cx="626960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нам стать толерантными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59360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384788" y="2564904"/>
            <a:ext cx="4325351" cy="990091"/>
            <a:chOff x="2411760" y="5353425"/>
            <a:chExt cx="4565617" cy="1180071"/>
          </a:xfrm>
        </p:grpSpPr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2699792" y="5353425"/>
              <a:ext cx="3628582" cy="518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11760" y="6093296"/>
              <a:ext cx="4565617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rgbClr val="9BBB59">
                      <a:lumMod val="50000"/>
                    </a:srgbClr>
                  </a:solidFill>
                </a:rPr>
                <a:t>СПАСИБО АВТОРАМ ФОНОВ И КАРТИНОК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075112" y="980728"/>
            <a:ext cx="72866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9BBB59">
                    <a:lumMod val="50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Рамка белая </a:t>
            </a:r>
            <a:r>
              <a:rPr lang="ru-RU" sz="16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http://img-fotki.yandex.ru/get/5006/16969765.1a1/0_7e53e_3b19c4b8_L.png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Бордюр 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img-fotki.yandex.ru/get/9835/16969765.1ec/0_8be8b_b7f4ced3_L.png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320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</cp:lastModifiedBy>
  <cp:revision>11</cp:revision>
  <dcterms:created xsi:type="dcterms:W3CDTF">2014-06-15T06:06:52Z</dcterms:created>
  <dcterms:modified xsi:type="dcterms:W3CDTF">2015-03-29T15:01:41Z</dcterms:modified>
</cp:coreProperties>
</file>