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9" r:id="rId1"/>
  </p:sldMasterIdLst>
  <p:sldIdLst>
    <p:sldId id="289" r:id="rId2"/>
    <p:sldId id="333" r:id="rId3"/>
    <p:sldId id="290" r:id="rId4"/>
    <p:sldId id="291" r:id="rId5"/>
    <p:sldId id="292" r:id="rId6"/>
    <p:sldId id="294" r:id="rId7"/>
    <p:sldId id="295" r:id="rId8"/>
    <p:sldId id="296" r:id="rId9"/>
    <p:sldId id="305" r:id="rId10"/>
    <p:sldId id="337" r:id="rId11"/>
    <p:sldId id="338" r:id="rId12"/>
    <p:sldId id="341" r:id="rId13"/>
    <p:sldId id="339" r:id="rId14"/>
    <p:sldId id="310" r:id="rId15"/>
    <p:sldId id="311" r:id="rId16"/>
    <p:sldId id="307" r:id="rId17"/>
    <p:sldId id="309" r:id="rId18"/>
    <p:sldId id="316" r:id="rId19"/>
    <p:sldId id="317" r:id="rId20"/>
    <p:sldId id="318" r:id="rId21"/>
    <p:sldId id="319" r:id="rId22"/>
    <p:sldId id="335" r:id="rId23"/>
    <p:sldId id="320" r:id="rId24"/>
    <p:sldId id="322" r:id="rId25"/>
    <p:sldId id="323" r:id="rId26"/>
    <p:sldId id="324" r:id="rId27"/>
    <p:sldId id="325" r:id="rId28"/>
    <p:sldId id="327" r:id="rId29"/>
    <p:sldId id="326" r:id="rId30"/>
    <p:sldId id="329" r:id="rId31"/>
    <p:sldId id="330" r:id="rId32"/>
    <p:sldId id="331" r:id="rId33"/>
    <p:sldId id="332" r:id="rId34"/>
    <p:sldId id="342" r:id="rId35"/>
    <p:sldId id="343" r:id="rId36"/>
    <p:sldId id="344" r:id="rId37"/>
    <p:sldId id="345" r:id="rId38"/>
    <p:sldId id="346" r:id="rId39"/>
    <p:sldId id="347" r:id="rId40"/>
    <p:sldId id="348" r:id="rId4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srgbClr val="FF0000"/>
    </p:penClr>
  </p:showPr>
  <p:clrMru>
    <a:srgbClr val="FFFF00"/>
    <a:srgbClr val="99FFCC"/>
    <a:srgbClr val="07B94B"/>
    <a:srgbClr val="FF00FF"/>
    <a:srgbClr val="0033CC"/>
    <a:srgbClr val="00B000"/>
    <a:srgbClr val="FFFFFF"/>
    <a:srgbClr val="80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386" autoAdjust="0"/>
    <p:restoredTop sz="94762" autoAdjust="0"/>
  </p:normalViewPr>
  <p:slideViewPr>
    <p:cSldViewPr>
      <p:cViewPr varScale="1">
        <p:scale>
          <a:sx n="45" d="100"/>
          <a:sy n="45" d="100"/>
        </p:scale>
        <p:origin x="-106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32826D-23B0-4AD9-B3CC-696C673B416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262D35-50A3-418B-896B-3B5A50F3867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8B99C1-DC17-4988-B9F5-CEDB0B96E5E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E7C5E4-AB7D-49FC-A30B-AC9EECAFD1B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C103DC-4153-4E87-BD8E-B7A019426BB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BEF249-BF03-48F3-82CC-032D5007489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8EC20D-B8C4-4BE5-90ED-7F1ABCCD60A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226FD1-B016-41E7-B07C-5829226DFBF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2CF4E6-9750-455B-A0AF-3CBDD932974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894AEE-BBE2-4C65-9711-9D48B7CC568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1BF862-3F44-4185-849C-B1D8FD66A65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F7649E0A-56CF-40E9-A481-D34A3466DD5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0" r:id="rId1"/>
    <p:sldLayoutId id="2147483791" r:id="rId2"/>
    <p:sldLayoutId id="2147483792" r:id="rId3"/>
    <p:sldLayoutId id="2147483793" r:id="rId4"/>
    <p:sldLayoutId id="2147483794" r:id="rId5"/>
    <p:sldLayoutId id="2147483795" r:id="rId6"/>
    <p:sldLayoutId id="2147483796" r:id="rId7"/>
    <p:sldLayoutId id="2147483797" r:id="rId8"/>
    <p:sldLayoutId id="2147483798" r:id="rId9"/>
    <p:sldLayoutId id="2147483799" r:id="rId10"/>
    <p:sldLayoutId id="2147483800" r:id="rId11"/>
  </p:sldLayoutIdLst>
  <p:transition spd="slow">
    <p:fade/>
  </p:transition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D:\3.Личные документы\Татьяна\Саурово\23 февраля саурово\23 февраля\0014-014-Prazdnik-23-fevralja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323850" y="260350"/>
            <a:ext cx="8412163" cy="6310313"/>
          </a:xfrm>
          <a:noFill/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Заголовок 1"/>
          <p:cNvSpPr>
            <a:spLocks noGrp="1"/>
          </p:cNvSpPr>
          <p:nvPr>
            <p:ph type="ctrTitle"/>
          </p:nvPr>
        </p:nvSpPr>
        <p:spPr>
          <a:xfrm>
            <a:off x="1476375" y="1125538"/>
            <a:ext cx="6119813" cy="2259012"/>
          </a:xfrm>
        </p:spPr>
        <p:txBody>
          <a:bodyPr/>
          <a:lstStyle/>
          <a:p>
            <a:pPr eaLnBrk="1" hangingPunct="1"/>
            <a:r>
              <a:rPr lang="ru-RU" altLang="ru-RU" sz="9600" smtClean="0"/>
              <a:t> </a:t>
            </a:r>
            <a:r>
              <a:rPr lang="ru-RU" altLang="ru-RU" sz="11100" smtClean="0">
                <a:solidFill>
                  <a:srgbClr val="FFFF00"/>
                </a:solidFill>
                <a:latin typeface="CyrillicOld" pitchFamily="2" charset="0"/>
              </a:rPr>
              <a:t>1240 год</a:t>
            </a:r>
          </a:p>
        </p:txBody>
      </p:sp>
      <p:sp>
        <p:nvSpPr>
          <p:cNvPr id="11267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58888" y="3716338"/>
            <a:ext cx="6396037" cy="984250"/>
          </a:xfrm>
        </p:spPr>
        <p:txBody>
          <a:bodyPr/>
          <a:lstStyle/>
          <a:p>
            <a:pPr eaLnBrk="1" hangingPunct="1"/>
            <a:r>
              <a:rPr lang="ru-RU" altLang="ru-RU" sz="4800" smtClean="0">
                <a:solidFill>
                  <a:srgbClr val="FFFF00"/>
                </a:solidFill>
                <a:latin typeface="CyrillicOld" pitchFamily="2" charset="0"/>
              </a:rPr>
              <a:t>Сражение на реке Неве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971550" y="260350"/>
            <a:ext cx="7912100" cy="6408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1"/>
          <p:cNvSpPr>
            <a:spLocks noGrp="1"/>
          </p:cNvSpPr>
          <p:nvPr>
            <p:ph type="ctrTitle"/>
          </p:nvPr>
        </p:nvSpPr>
        <p:spPr>
          <a:xfrm>
            <a:off x="1476375" y="1268413"/>
            <a:ext cx="6551613" cy="1944687"/>
          </a:xfrm>
        </p:spPr>
        <p:txBody>
          <a:bodyPr/>
          <a:lstStyle/>
          <a:p>
            <a:pPr eaLnBrk="1" hangingPunct="1"/>
            <a:r>
              <a:rPr lang="ru-RU" altLang="ru-RU" sz="10000" smtClean="0">
                <a:solidFill>
                  <a:srgbClr val="FFFF00"/>
                </a:solidFill>
                <a:latin typeface="CyrillicOld" pitchFamily="2" charset="0"/>
              </a:rPr>
              <a:t>1242 год</a:t>
            </a:r>
          </a:p>
        </p:txBody>
      </p:sp>
      <p:sp>
        <p:nvSpPr>
          <p:cNvPr id="13315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42988" y="3644900"/>
            <a:ext cx="7043737" cy="1968500"/>
          </a:xfrm>
        </p:spPr>
        <p:txBody>
          <a:bodyPr/>
          <a:lstStyle/>
          <a:p>
            <a:pPr eaLnBrk="1" hangingPunct="1"/>
            <a:r>
              <a:rPr lang="ru-RU" altLang="ru-RU" sz="4800" smtClean="0">
                <a:solidFill>
                  <a:srgbClr val="FFFF00"/>
                </a:solidFill>
                <a:latin typeface="CyrillicOld" pitchFamily="2" charset="0"/>
              </a:rPr>
              <a:t>Битва на Чудском озере </a:t>
            </a:r>
          </a:p>
          <a:p>
            <a:pPr eaLnBrk="1" hangingPunct="1"/>
            <a:r>
              <a:rPr lang="ru-RU" altLang="ru-RU" sz="4800" smtClean="0">
                <a:solidFill>
                  <a:srgbClr val="FFFF00"/>
                </a:solidFill>
                <a:latin typeface="CyrillicOld" pitchFamily="2" charset="0"/>
              </a:rPr>
              <a:t>(Ледовое побоище)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23850" y="307975"/>
            <a:ext cx="8424863" cy="5938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Заголовок 1"/>
          <p:cNvSpPr>
            <a:spLocks noGrp="1"/>
          </p:cNvSpPr>
          <p:nvPr>
            <p:ph type="ctrTitle"/>
          </p:nvPr>
        </p:nvSpPr>
        <p:spPr>
          <a:xfrm>
            <a:off x="1476375" y="981075"/>
            <a:ext cx="6335713" cy="1971675"/>
          </a:xfrm>
        </p:spPr>
        <p:txBody>
          <a:bodyPr/>
          <a:lstStyle/>
          <a:p>
            <a:pPr eaLnBrk="1" hangingPunct="1"/>
            <a:r>
              <a:rPr lang="ru-RU" altLang="ru-RU" sz="10000" smtClean="0">
                <a:solidFill>
                  <a:srgbClr val="FFFF00"/>
                </a:solidFill>
                <a:latin typeface="CyrillicOld" pitchFamily="2" charset="0"/>
              </a:rPr>
              <a:t>1380 год</a:t>
            </a:r>
          </a:p>
        </p:txBody>
      </p:sp>
      <p:sp>
        <p:nvSpPr>
          <p:cNvPr id="1536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16013" y="3860800"/>
            <a:ext cx="7056437" cy="1008063"/>
          </a:xfrm>
        </p:spPr>
        <p:txBody>
          <a:bodyPr/>
          <a:lstStyle/>
          <a:p>
            <a:pPr eaLnBrk="1" hangingPunct="1"/>
            <a:r>
              <a:rPr lang="ru-RU" altLang="ru-RU" sz="4800" smtClean="0">
                <a:solidFill>
                  <a:srgbClr val="FFFF00"/>
                </a:solidFill>
                <a:latin typeface="CyrillicOld" pitchFamily="2" charset="0"/>
              </a:rPr>
              <a:t>Битва на поле Куликовом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84213" y="620713"/>
            <a:ext cx="8281987" cy="603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22263" y="476250"/>
            <a:ext cx="8424862" cy="590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673225" y="117475"/>
            <a:ext cx="5922963" cy="656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Заголовок 1"/>
          <p:cNvSpPr>
            <a:spLocks noGrp="1"/>
          </p:cNvSpPr>
          <p:nvPr>
            <p:ph type="ctrTitle"/>
          </p:nvPr>
        </p:nvSpPr>
        <p:spPr>
          <a:xfrm>
            <a:off x="1908175" y="1268413"/>
            <a:ext cx="5616575" cy="2232025"/>
          </a:xfrm>
        </p:spPr>
        <p:txBody>
          <a:bodyPr/>
          <a:lstStyle/>
          <a:p>
            <a:pPr eaLnBrk="1" hangingPunct="1"/>
            <a:r>
              <a:rPr lang="ru-RU" altLang="ru-RU" sz="10000" smtClean="0">
                <a:solidFill>
                  <a:srgbClr val="FFFF00"/>
                </a:solidFill>
                <a:latin typeface="CyrillicOld" pitchFamily="2" charset="0"/>
              </a:rPr>
              <a:t>1812 год</a:t>
            </a:r>
          </a:p>
        </p:txBody>
      </p:sp>
      <p:sp>
        <p:nvSpPr>
          <p:cNvPr id="19459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76375" y="3860800"/>
            <a:ext cx="6264275" cy="911225"/>
          </a:xfrm>
        </p:spPr>
        <p:txBody>
          <a:bodyPr/>
          <a:lstStyle/>
          <a:p>
            <a:pPr eaLnBrk="1" hangingPunct="1"/>
            <a:r>
              <a:rPr lang="ru-RU" altLang="ru-RU" sz="4800" smtClean="0">
                <a:solidFill>
                  <a:srgbClr val="FFFF00"/>
                </a:solidFill>
                <a:latin typeface="CyrillicOld" pitchFamily="2" charset="0"/>
              </a:rPr>
              <a:t>Бородинское сражение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95288" y="981075"/>
            <a:ext cx="8280400" cy="551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>
          <a:xfrm>
            <a:off x="250825" y="2060575"/>
            <a:ext cx="7477125" cy="252095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6600" smtClean="0"/>
              <a:t> </a:t>
            </a:r>
            <a:r>
              <a:rPr lang="ru-RU" sz="10000" smtClean="0">
                <a:solidFill>
                  <a:srgbClr val="FFFF00"/>
                </a:solidFill>
                <a:latin typeface="CyrillicOld" pitchFamily="2" charset="0"/>
              </a:rPr>
              <a:t>Отечество</a:t>
            </a:r>
            <a:br>
              <a:rPr lang="ru-RU" sz="10000" smtClean="0">
                <a:solidFill>
                  <a:srgbClr val="FFFF00"/>
                </a:solidFill>
                <a:latin typeface="CyrillicOld" pitchFamily="2" charset="0"/>
              </a:rPr>
            </a:br>
            <a:r>
              <a:rPr lang="ru-RU" sz="10000" smtClean="0">
                <a:solidFill>
                  <a:srgbClr val="FFFF00"/>
                </a:solidFill>
                <a:latin typeface="CyrillicOld" pitchFamily="2" charset="0"/>
              </a:rPr>
              <a:t> 				моё...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09538" y="404813"/>
            <a:ext cx="8848725" cy="5986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95288" y="514350"/>
            <a:ext cx="8340725" cy="6192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179388" y="260350"/>
            <a:ext cx="8785225" cy="6394450"/>
          </a:xfrm>
        </p:spPr>
      </p:pic>
      <p:pic>
        <p:nvPicPr>
          <p:cNvPr id="24579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5795963" y="476250"/>
            <a:ext cx="2938462" cy="3725863"/>
          </a:xfrm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45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45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45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Заголовок 1"/>
          <p:cNvSpPr>
            <a:spLocks noGrp="1"/>
          </p:cNvSpPr>
          <p:nvPr>
            <p:ph type="ctrTitle"/>
          </p:nvPr>
        </p:nvSpPr>
        <p:spPr>
          <a:xfrm>
            <a:off x="1331913" y="1557338"/>
            <a:ext cx="6696075" cy="2303462"/>
          </a:xfrm>
        </p:spPr>
        <p:txBody>
          <a:bodyPr/>
          <a:lstStyle/>
          <a:p>
            <a:pPr eaLnBrk="1" hangingPunct="1"/>
            <a:r>
              <a:rPr lang="ru-RU" altLang="ru-RU" sz="10000" smtClean="0">
                <a:solidFill>
                  <a:srgbClr val="FFFF00"/>
                </a:solidFill>
                <a:latin typeface="CyrillicOld" pitchFamily="2" charset="0"/>
              </a:rPr>
              <a:t>1941-1945</a:t>
            </a:r>
          </a:p>
        </p:txBody>
      </p:sp>
      <p:sp>
        <p:nvSpPr>
          <p:cNvPr id="24579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8313" y="4508500"/>
            <a:ext cx="8280400" cy="1081088"/>
          </a:xfrm>
        </p:spPr>
        <p:txBody>
          <a:bodyPr/>
          <a:lstStyle/>
          <a:p>
            <a:pPr eaLnBrk="1" hangingPunct="1"/>
            <a:r>
              <a:rPr lang="ru-RU" altLang="ru-RU" sz="4800" smtClean="0">
                <a:solidFill>
                  <a:srgbClr val="FFFF00"/>
                </a:solidFill>
                <a:latin typeface="CyrillicOld" pitchFamily="2" charset="0"/>
              </a:rPr>
              <a:t>Великая Отечественная война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D:\3.Личные документы\Татьяна\Саурово\23 февраля саурово\вов\вов1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827088" y="1052513"/>
            <a:ext cx="6183312" cy="4537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D:\3.Личные документы\Татьяна\Саурово\23 февраля саурово\вов\фашизм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84213" y="549275"/>
            <a:ext cx="6624637" cy="561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D:\3.Личные документы\Татьяна\Саурово\23 февраля саурово\вов\вов2.jpe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547813" y="188913"/>
            <a:ext cx="4679950" cy="6408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D:\3.Личные документы\Татьяна\Саурово\23 февраля саурово\вов\вов24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63713" y="260350"/>
            <a:ext cx="4392612" cy="6408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D:\3.Личные документы\Татьяна\Саурово\23 февраля саурово\вов\вов8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403350" y="288925"/>
            <a:ext cx="5184775" cy="6264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D:\3.Личные документы\Татьяна\Саурово\23 февраля саурово\вов\вов6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98438" y="333375"/>
            <a:ext cx="8694737" cy="6364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D:\3.Личные документы\Татьяна\Саурово\23 февраля саурово\природа\природа.jpe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07950" y="57150"/>
            <a:ext cx="8928100" cy="6748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87375" y="692150"/>
            <a:ext cx="7970838" cy="553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908175" y="128588"/>
            <a:ext cx="5038725" cy="6613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68313" y="325438"/>
            <a:ext cx="8135937" cy="5437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 descr="D:\3.Личные документы\Татьяна\Саурово\23 февраля саурово\вов\вов2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55650" y="836613"/>
            <a:ext cx="7488238" cy="5872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Заголовок 1"/>
          <p:cNvSpPr>
            <a:spLocks noGrp="1"/>
          </p:cNvSpPr>
          <p:nvPr>
            <p:ph type="ctrTitle"/>
          </p:nvPr>
        </p:nvSpPr>
        <p:spPr>
          <a:xfrm>
            <a:off x="1403350" y="1052513"/>
            <a:ext cx="6408738" cy="2562225"/>
          </a:xfrm>
        </p:spPr>
        <p:txBody>
          <a:bodyPr/>
          <a:lstStyle/>
          <a:p>
            <a:pPr eaLnBrk="1" hangingPunct="1"/>
            <a:r>
              <a:rPr lang="ru-RU" altLang="ru-RU" sz="10000" smtClean="0">
                <a:solidFill>
                  <a:srgbClr val="FFFF00"/>
                </a:solidFill>
                <a:latin typeface="CyrillicOld" pitchFamily="2" charset="0"/>
              </a:rPr>
              <a:t>1979-1989</a:t>
            </a:r>
          </a:p>
        </p:txBody>
      </p:sp>
      <p:sp>
        <p:nvSpPr>
          <p:cNvPr id="3584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55875" y="4365625"/>
            <a:ext cx="3960813" cy="1006475"/>
          </a:xfrm>
        </p:spPr>
        <p:txBody>
          <a:bodyPr/>
          <a:lstStyle/>
          <a:p>
            <a:pPr eaLnBrk="1" hangingPunct="1"/>
            <a:r>
              <a:rPr lang="ru-RU" altLang="ru-RU" sz="4800" smtClean="0">
                <a:solidFill>
                  <a:srgbClr val="FFFF00"/>
                </a:solidFill>
                <a:latin typeface="CyrillicOld" pitchFamily="2" charset="0"/>
              </a:rPr>
              <a:t>Афганистан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39750" y="496888"/>
            <a:ext cx="8064500" cy="6142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84213" y="765175"/>
            <a:ext cx="8147050" cy="5861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04800" y="804863"/>
            <a:ext cx="8515350" cy="543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50825" y="223838"/>
            <a:ext cx="8642350" cy="6481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50825" y="692150"/>
            <a:ext cx="8596313" cy="5832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68313" y="127000"/>
            <a:ext cx="8094662" cy="662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Picture 2" descr="D:\3.Личные документы\Татьяна\Саурово\23 февраля саурово\23 февраля\0014-014-Prazdnik-23-fevralja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07950" y="69850"/>
            <a:ext cx="8943975" cy="6707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68313" y="114300"/>
            <a:ext cx="8221662" cy="6627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95288" y="149225"/>
            <a:ext cx="8348662" cy="6592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85738" y="138113"/>
            <a:ext cx="8807450" cy="660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50825" y="80963"/>
            <a:ext cx="8642350" cy="6661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11188" y="333375"/>
            <a:ext cx="7993062" cy="6369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864</TotalTime>
  <Words>35</Words>
  <Application>Microsoft Office PowerPoint</Application>
  <PresentationFormat>Экран (4:3)</PresentationFormat>
  <Paragraphs>14</Paragraphs>
  <Slides>40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40</vt:i4>
      </vt:variant>
    </vt:vector>
  </HeadingPairs>
  <TitlesOfParts>
    <vt:vector size="44" baseType="lpstr">
      <vt:lpstr>Arial</vt:lpstr>
      <vt:lpstr>Calibri</vt:lpstr>
      <vt:lpstr>CyrillicOld</vt:lpstr>
      <vt:lpstr>Тема Office</vt:lpstr>
      <vt:lpstr>Слайд 1</vt:lpstr>
      <vt:lpstr> Отечество      моё...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 1240 год</vt:lpstr>
      <vt:lpstr>Слайд 11</vt:lpstr>
      <vt:lpstr>1242 год</vt:lpstr>
      <vt:lpstr>Слайд 13</vt:lpstr>
      <vt:lpstr>1380 год</vt:lpstr>
      <vt:lpstr>Слайд 15</vt:lpstr>
      <vt:lpstr>Слайд 16</vt:lpstr>
      <vt:lpstr>Слайд 17</vt:lpstr>
      <vt:lpstr>1812 год</vt:lpstr>
      <vt:lpstr>Слайд 19</vt:lpstr>
      <vt:lpstr>Слайд 20</vt:lpstr>
      <vt:lpstr>Слайд 21</vt:lpstr>
      <vt:lpstr>Слайд 22</vt:lpstr>
      <vt:lpstr>1941-1945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Слайд 32</vt:lpstr>
      <vt:lpstr>Слайд 33</vt:lpstr>
      <vt:lpstr>1979-1989</vt:lpstr>
      <vt:lpstr>Слайд 35</vt:lpstr>
      <vt:lpstr>Слайд 36</vt:lpstr>
      <vt:lpstr>Слайд 37</vt:lpstr>
      <vt:lpstr>Слайд 38</vt:lpstr>
      <vt:lpstr>Слайд 39</vt:lpstr>
      <vt:lpstr>Слайд 40</vt:lpstr>
    </vt:vector>
  </TitlesOfParts>
  <Company>shool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30 лет  вокальному ансамблю «Сударушка»    Год создания 1979</dc:title>
  <dc:creator>user16</dc:creator>
  <cp:lastModifiedBy>re</cp:lastModifiedBy>
  <cp:revision>70</cp:revision>
  <dcterms:created xsi:type="dcterms:W3CDTF">2009-11-06T10:22:15Z</dcterms:created>
  <dcterms:modified xsi:type="dcterms:W3CDTF">2015-04-02T17:13:49Z</dcterms:modified>
</cp:coreProperties>
</file>