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A991A78-10B9-46CF-A151-4FC54FFEB462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E62FED-46DC-47FC-A7E4-E95D43FC7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files.school-collection.edu.ru/dlrstore/79d2a93a-0a01-00ee-0002-965dd2de8c43/%5bRUS8_162%5d_%5bIM_207%5d.swf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ti.spb.ru/books/proza/sokol_les/" TargetMode="External"/><Relationship Id="rId2" Type="http://schemas.openxmlformats.org/officeDocument/2006/relationships/hyperlink" Target="http://files.school-collection.edu.ru/dlrstore/79d2a93a-0a01-00ee-0002-965dd2de8c43/%5bRUS8_162%5d_%5bIM_207%5d.swf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mages.yandex.ru/yandsearch?source=wiz&amp;fp=54&amp;uinfo=ww-1335-wh-674-fw-1110-fh-468-pd-1&amp;p=54&amp;tex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6371" y="1052736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>Презентация подготовлена учителем русского языка и литературы МОУ лицея №9 имени заслуженного учителя школы Российской Федерации </a:t>
            </a:r>
            <a:r>
              <a:rPr lang="ru-RU" sz="3600" dirty="0" err="1" smtClean="0">
                <a:solidFill>
                  <a:srgbClr val="000000"/>
                </a:solidFill>
                <a:latin typeface="Times New Roman"/>
              </a:rPr>
              <a:t>А.Н.Неверова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>  </a:t>
            </a:r>
            <a:r>
              <a:rPr lang="ru-RU" sz="3600" dirty="0" err="1" smtClean="0">
                <a:solidFill>
                  <a:srgbClr val="000000"/>
                </a:solidFill>
                <a:latin typeface="Times New Roman"/>
              </a:rPr>
              <a:t>г.Волгограда</a:t>
            </a:r>
            <a:endParaRPr lang="ru-RU" sz="3600" dirty="0" smtClean="0">
              <a:solidFill>
                <a:srgbClr val="000000"/>
              </a:solidFill>
              <a:latin typeface="Times New Roman"/>
            </a:endParaRPr>
          </a:p>
          <a:p>
            <a:r>
              <a:rPr lang="ru-RU" sz="3600" dirty="0" err="1" smtClean="0">
                <a:solidFill>
                  <a:srgbClr val="000000"/>
                </a:solidFill>
                <a:latin typeface="Times New Roman"/>
              </a:rPr>
              <a:t>Белоконевой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> И.П. </a:t>
            </a:r>
          </a:p>
        </p:txBody>
      </p:sp>
    </p:spTree>
    <p:extLst>
      <p:ext uri="{BB962C8B-B14F-4D97-AF65-F5344CB8AC3E}">
        <p14:creationId xmlns:p14="http://schemas.microsoft.com/office/powerpoint/2010/main" xmlns="" val="21804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http://files.school-collection.edu.ru/dlrstore/79d2a93a-0a01-00ee-0002-965dd2de8c43/%5BRUS8_162%5D_%5BIM_207%5D.swf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="" val="168041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060848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005E"/>
                </a:solidFill>
                <a:latin typeface="Times New Roman"/>
              </a:rPr>
              <a:t>Появились проталины</a:t>
            </a:r>
            <a:r>
              <a:rPr lang="en-US" sz="4800" dirty="0" smtClean="0">
                <a:solidFill>
                  <a:srgbClr val="000000"/>
                </a:solidFill>
                <a:latin typeface="Times New Roman"/>
              </a:rPr>
              <a:t>.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619672" y="2891845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19672" y="3068960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2" idx="2"/>
          </p:cNvCxnSpPr>
          <p:nvPr/>
        </p:nvCxnSpPr>
        <p:spPr>
          <a:xfrm>
            <a:off x="4535996" y="2891845"/>
            <a:ext cx="28443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123728" y="1340768"/>
            <a:ext cx="0" cy="8640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123728" y="1340768"/>
            <a:ext cx="41764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300192" y="1340768"/>
            <a:ext cx="0" cy="86409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796136" y="1772816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2951820" y="1772816"/>
            <a:ext cx="28443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51820" y="1772816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491880" y="234888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491880" y="2348880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779912" y="234888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491880" y="278092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18721" y="755993"/>
            <a:ext cx="953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то?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55475" y="1219900"/>
            <a:ext cx="296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сделали?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969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628800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latin typeface="Times New Roman"/>
              </a:rPr>
              <a:t>Домашнее задание: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/>
              </a:rPr>
              <a:t>Написать миниатюру </a:t>
            </a:r>
            <a:r>
              <a:rPr lang="en-US" sz="4000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</a:rPr>
              <a:t>Весна в лесу</a:t>
            </a:r>
            <a:r>
              <a:rPr lang="en-US" sz="4000" dirty="0" smtClean="0">
                <a:solidFill>
                  <a:srgbClr val="000000"/>
                </a:solidFill>
                <a:latin typeface="Times New Roman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xmlns="" val="11322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04664"/>
            <a:ext cx="871296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imes New Roman"/>
                <a:hlinkClick r:id="rId2"/>
              </a:rPr>
              <a:t>http://files.school-collection.edu.ru/dlrstore/79d2a93a-0a01-00ee-0002-965dd2de8c43/%5BRUS8_162%5D_%5BIM_207%5D.swf</a:t>
            </a:r>
            <a:endParaRPr lang="en-US" sz="3200" dirty="0" smtClean="0">
              <a:solidFill>
                <a:srgbClr val="000000"/>
              </a:solidFill>
              <a:latin typeface="Times New Roman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Times New Roman"/>
                <a:hlinkClick r:id="rId3"/>
              </a:rPr>
              <a:t>http://www.deti.spb.ru/books/proza/sokol_les/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</a:rPr>
              <a:t> </a:t>
            </a:r>
            <a:endParaRPr lang="en-US" sz="3200" dirty="0" smtClean="0">
              <a:solidFill>
                <a:srgbClr val="000000"/>
              </a:solidFill>
              <a:latin typeface="Times New Roman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Times New Roman"/>
                <a:hlinkClick r:id="rId4"/>
              </a:rPr>
              <a:t>http://images.yandex.ru/yandsearch?source=wiz&amp;fp=54&amp;uinfo=ww-1335-wh-674-fw-1110-fh-468-pd-1&amp;p=54&amp;text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Times New Roman"/>
              </a:rPr>
              <a:t> </a:t>
            </a:r>
          </a:p>
          <a:p>
            <a:endParaRPr lang="ru-RU" sz="800" b="1" dirty="0">
              <a:solidFill>
                <a:prstClr val="black"/>
              </a:solidFill>
              <a:latin typeface="Syste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2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ама\Pictures\половодь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0907"/>
            <a:ext cx="9146137" cy="608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утро в саду (3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79512" y="6286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703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2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878" y="188640"/>
            <a:ext cx="903649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latin typeface="Times New Roman"/>
              </a:rPr>
              <a:t>    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>Тает зимний . Над головой видны осыпанные надувшимися смолистыми почками тонкие  берез. На лесных полянах первые . Кое-где на пригреве начинают , ковром  подснежники-перелески. Пахнет смолистыми почками, </a:t>
            </a:r>
            <a:r>
              <a:rPr lang="ru-RU" sz="3600" dirty="0" err="1" smtClean="0">
                <a:solidFill>
                  <a:srgbClr val="000000"/>
                </a:solidFill>
                <a:latin typeface="Times New Roman"/>
              </a:rPr>
              <a:t>корою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> деревьев. Придет радостный день - зеленою дымкой покроется опушка березового леса. (По </a:t>
            </a:r>
          </a:p>
          <a:p>
            <a:r>
              <a:rPr lang="ru-RU" sz="3600" dirty="0" smtClean="0">
                <a:solidFill>
                  <a:srgbClr val="000000"/>
                </a:solidFill>
                <a:latin typeface="Times New Roman"/>
              </a:rPr>
              <a:t>И.С. Соколову-Микитову)</a:t>
            </a:r>
          </a:p>
        </p:txBody>
      </p:sp>
    </p:spTree>
    <p:extLst>
      <p:ext uri="{BB962C8B-B14F-4D97-AF65-F5344CB8AC3E}">
        <p14:creationId xmlns:p14="http://schemas.microsoft.com/office/powerpoint/2010/main" xmlns="" val="357769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954" y="1737926"/>
            <a:ext cx="88255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0000"/>
                </a:solidFill>
                <a:latin typeface="Times New Roman"/>
              </a:rPr>
              <a:t>Грамматическая основа предложения  </a:t>
            </a:r>
          </a:p>
        </p:txBody>
      </p:sp>
    </p:spTree>
    <p:extLst>
      <p:ext uri="{BB962C8B-B14F-4D97-AF65-F5344CB8AC3E}">
        <p14:creationId xmlns:p14="http://schemas.microsoft.com/office/powerpoint/2010/main" xmlns="" val="331968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ма\Pictures\весенний лес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7458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ама\Pictures\подснежни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2794" y="67458"/>
            <a:ext cx="4534701" cy="339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Мама\Pictures\березовые сережки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0864"/>
            <a:ext cx="4585521" cy="343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Мама\Pictures\птиц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9947" y="3459557"/>
            <a:ext cx="5104734" cy="339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220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Times New Roman"/>
              </a:rPr>
              <a:t>Тает зимний         . Над головой видны осыпанные надувшимися смолистыми почками тонкие               берез. На лесных полянах первые                                        . Кое-где на пригреве начинают                   , ковром                                                     </a:t>
            </a:r>
          </a:p>
          <a:p>
            <a:r>
              <a:rPr lang="ru-RU" sz="3200" dirty="0" smtClean="0">
                <a:solidFill>
                  <a:srgbClr val="000000"/>
                </a:solidFill>
                <a:latin typeface="Times New Roman"/>
              </a:rPr>
              <a:t>                          подснежники-перелески. Пахнет смолистыми почками, </a:t>
            </a:r>
            <a:r>
              <a:rPr lang="ru-RU" sz="3200" dirty="0" err="1" smtClean="0">
                <a:solidFill>
                  <a:srgbClr val="000000"/>
                </a:solidFill>
                <a:latin typeface="Times New Roman"/>
              </a:rPr>
              <a:t>корою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</a:rPr>
              <a:t> деревьев. Придет радостный день - зеленою дымкой покроется опушка березового леса. (По И.С. Соколову-Микитову)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3768" y="332656"/>
            <a:ext cx="938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4144" y="1273233"/>
            <a:ext cx="1297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ветки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5210" y="1783093"/>
            <a:ext cx="4017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оявились проталины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3292" y="2256260"/>
            <a:ext cx="1882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зацветать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11" y="2755832"/>
            <a:ext cx="25296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разрастаются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954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756678"/>
            <a:ext cx="6462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 недаром злится,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Прошла её пора -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в окно стучится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гонит со двора.</a:t>
            </a:r>
          </a:p>
          <a:p>
            <a:pPr lvl="0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всё засуетилось,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нудит зиму вон -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жаворонки в небе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 подняли трезвон.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753502"/>
            <a:ext cx="4427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 ещё хлопочет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Весну ворчит.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ей в глаза хохочет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пуще лишь шумит...</a:t>
            </a:r>
          </a:p>
          <a:p>
            <a:pPr lvl="0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Взбесилась ведьма злая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И, снегу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захватя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Пустила, убегая,</a:t>
            </a:r>
          </a:p>
          <a:p>
            <a:pPr lvl="0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прекрасное дитя...</a:t>
            </a:r>
          </a:p>
        </p:txBody>
      </p:sp>
    </p:spTree>
    <p:extLst>
      <p:ext uri="{BB962C8B-B14F-4D97-AF65-F5344CB8AC3E}">
        <p14:creationId xmlns:p14="http://schemas.microsoft.com/office/powerpoint/2010/main" xmlns="" val="85319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Мама\Pictures\первоцвет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664" y="332656"/>
            <a:ext cx="9430157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443841"/>
            <a:ext cx="6462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Весне и горя мало:</a:t>
            </a:r>
          </a:p>
          <a:p>
            <a:pPr lvl="0"/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Умылася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снегу</a:t>
            </a:r>
          </a:p>
          <a:p>
            <a:pPr lvl="0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лишь румяней стала</a:t>
            </a:r>
          </a:p>
          <a:p>
            <a:pPr lvl="0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Наперекор врагу.</a:t>
            </a:r>
          </a:p>
          <a:p>
            <a:pPr lvl="0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Ф.И.Тютчев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346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1340768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Мама\Pictures\весна в березняке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7928" y="0"/>
            <a:ext cx="6663447" cy="728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07679" y="373298"/>
            <a:ext cx="3489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Физкульминутка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482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118</TotalTime>
  <Words>259</Words>
  <Application>Microsoft Office PowerPoint</Application>
  <PresentationFormat>Экран (4:3)</PresentationFormat>
  <Paragraphs>45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Белоконева И.П.</dc:creator>
  <cp:lastModifiedBy>re</cp:lastModifiedBy>
  <cp:revision>18</cp:revision>
  <dcterms:created xsi:type="dcterms:W3CDTF">2015-01-25T13:41:08Z</dcterms:created>
  <dcterms:modified xsi:type="dcterms:W3CDTF">2015-04-03T19:45:47Z</dcterms:modified>
</cp:coreProperties>
</file>