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  <p:sldId id="258" r:id="rId4"/>
    <p:sldId id="259" r:id="rId5"/>
    <p:sldId id="260" r:id="rId6"/>
    <p:sldId id="261" r:id="rId7"/>
    <p:sldId id="262" r:id="rId8"/>
    <p:sldId id="264" r:id="rId9"/>
    <p:sldId id="266" r:id="rId10"/>
    <p:sldId id="267" r:id="rId11"/>
    <p:sldId id="272" r:id="rId12"/>
    <p:sldId id="268" r:id="rId13"/>
    <p:sldId id="269" r:id="rId14"/>
    <p:sldId id="270" r:id="rId15"/>
    <p:sldId id="271" r:id="rId16"/>
    <p:sldId id="273" r:id="rId17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2B2B2"/>
    <a:srgbClr val="FFFF66"/>
    <a:srgbClr val="FF9900"/>
    <a:srgbClr val="FF3300"/>
    <a:srgbClr val="66FFCC"/>
    <a:srgbClr val="CCFF9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2" d="100"/>
          <a:sy n="42" d="100"/>
        </p:scale>
        <p:origin x="-1182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155FF3-5BF7-495D-8D19-A3A601008B8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35F3CC-D56B-4B7B-9889-2780D01ABCD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074398-28F6-4242-AEC4-1EE01CB5BB5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13F59C-EE8E-48FB-97B6-7E8A5A78640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9F2178-FF94-41BE-A008-C4E659DB443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629155-C1FE-48C1-9FFE-946442FC080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7D9F4D-0384-4E1F-B765-EC09992AB7C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7CD6C8-3E78-44D2-9925-377964CBC6D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E01088-1371-49A6-A366-7C922CC1252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E8F600-E6A5-4917-A0D0-94E07969A44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292408-3CAC-48AF-88FA-660F5128F68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6FF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123EBF16-DDB1-43BE-A74A-C7C43EE4FEF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5" name="Picture 5" descr="сканирование0002"/>
          <p:cNvPicPr>
            <a:picLocks noChangeAspect="1" noChangeArrowheads="1"/>
          </p:cNvPicPr>
          <p:nvPr>
            <p:ph type="ctrTitle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1042988" y="692150"/>
            <a:ext cx="3897312" cy="5402263"/>
          </a:xfrm>
          <a:noFill/>
        </p:spPr>
      </p:pic>
      <p:sp>
        <p:nvSpPr>
          <p:cNvPr id="5127" name="Rectangle 7"/>
          <p:cNvSpPr>
            <a:spLocks noRot="1" noChangeArrowheads="1"/>
          </p:cNvSpPr>
          <p:nvPr/>
        </p:nvSpPr>
        <p:spPr bwMode="auto">
          <a:xfrm>
            <a:off x="5148263" y="2276475"/>
            <a:ext cx="3311525" cy="1728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ru-RU" sz="5400" b="1">
                <a:solidFill>
                  <a:srgbClr val="FF6600"/>
                </a:solidFill>
              </a:rPr>
              <a:t>Красная </a:t>
            </a:r>
            <a:br>
              <a:rPr lang="ru-RU" sz="5400" b="1">
                <a:solidFill>
                  <a:srgbClr val="FF6600"/>
                </a:solidFill>
              </a:rPr>
            </a:br>
            <a:r>
              <a:rPr lang="ru-RU" sz="5400" b="1">
                <a:solidFill>
                  <a:srgbClr val="FF6600"/>
                </a:solidFill>
              </a:rPr>
              <a:t>книга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1000"/>
                                        <p:tgtEl>
                                          <p:spTgt spid="5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0" dur="1000"/>
                                        <p:tgtEl>
                                          <p:spTgt spid="5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7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B2B2B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7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z="4800" b="1" smtClean="0">
                <a:latin typeface="Times New Roman" pitchFamily="18" charset="0"/>
              </a:rPr>
              <a:t>Серые страницы</a:t>
            </a:r>
          </a:p>
        </p:txBody>
      </p:sp>
      <p:sp>
        <p:nvSpPr>
          <p:cNvPr id="11267" name="Rectangle 7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algn="ctr" eaLnBrk="1" hangingPunct="1">
              <a:buFontTx/>
              <a:buNone/>
            </a:pPr>
            <a:r>
              <a:rPr lang="ru-RU" smtClean="0"/>
              <a:t>Императорские пингвины</a:t>
            </a:r>
          </a:p>
        </p:txBody>
      </p:sp>
      <p:sp>
        <p:nvSpPr>
          <p:cNvPr id="11268" name="Rectangle 8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pPr algn="ctr" eaLnBrk="1" hangingPunct="1">
              <a:buFontTx/>
              <a:buNone/>
            </a:pPr>
            <a:r>
              <a:rPr lang="ru-RU" smtClean="0"/>
              <a:t>Лопатень</a:t>
            </a:r>
          </a:p>
        </p:txBody>
      </p:sp>
      <p:pic>
        <p:nvPicPr>
          <p:cNvPr id="26630" name="Picture 6" descr="Почему у пингвинов не мерзнут ступни?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468313" y="2781300"/>
            <a:ext cx="3816350" cy="357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6634" name="Picture 10" descr="0012-022-Serye-stranitsy-zhivotnye-zhivut-v-mestakh-v-kotorykh-chelovek-ne-zhivjot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5219700" y="2276475"/>
            <a:ext cx="3384550" cy="405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66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0" dur="500"/>
                                        <p:tgtEl>
                                          <p:spTgt spid="266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3" dur="500"/>
                                        <p:tgtEl>
                                          <p:spTgt spid="266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z="4800" b="1" smtClean="0">
                <a:latin typeface="Times New Roman" pitchFamily="18" charset="0"/>
              </a:rPr>
              <a:t>Белые страницы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68313" y="1628775"/>
            <a:ext cx="4038600" cy="4525963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ru-RU" smtClean="0"/>
              <a:t>Соня</a:t>
            </a:r>
          </a:p>
        </p:txBody>
      </p:sp>
      <p:sp>
        <p:nvSpPr>
          <p:cNvPr id="12292" name="Rectangle 4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pPr algn="ctr" eaLnBrk="1" hangingPunct="1">
              <a:buFontTx/>
              <a:buNone/>
            </a:pPr>
            <a:r>
              <a:rPr lang="ru-RU" smtClean="0"/>
              <a:t>Белка - летяга</a:t>
            </a:r>
          </a:p>
        </p:txBody>
      </p:sp>
      <p:pic>
        <p:nvPicPr>
          <p:cNvPr id="28680" name="Picture 8" descr="soni_2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827088" y="2565400"/>
            <a:ext cx="3421062" cy="3179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8682" name="Picture 10" descr="foto_13336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5292725" y="2420938"/>
            <a:ext cx="2997200" cy="3619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1000"/>
                                        <p:tgtEl>
                                          <p:spTgt spid="286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1000"/>
                                        <p:tgtEl>
                                          <p:spTgt spid="286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3" dur="500"/>
                                        <p:tgtEl>
                                          <p:spTgt spid="286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z="4800" b="1" smtClean="0">
                <a:latin typeface="Times New Roman" pitchFamily="18" charset="0"/>
              </a:rPr>
              <a:t>Белые страницы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algn="ctr" eaLnBrk="1" hangingPunct="1">
              <a:buFontTx/>
              <a:buNone/>
            </a:pPr>
            <a:r>
              <a:rPr lang="ru-RU" smtClean="0"/>
              <a:t>Соня</a:t>
            </a:r>
          </a:p>
        </p:txBody>
      </p:sp>
      <p:sp>
        <p:nvSpPr>
          <p:cNvPr id="13316" name="Rectangle 4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pPr algn="ctr" eaLnBrk="1" hangingPunct="1">
              <a:buFontTx/>
              <a:buNone/>
            </a:pPr>
            <a:r>
              <a:rPr lang="ru-RU" smtClean="0">
                <a:solidFill>
                  <a:schemeClr val="bg1"/>
                </a:solidFill>
              </a:rPr>
              <a:t>Морская корова</a:t>
            </a:r>
          </a:p>
        </p:txBody>
      </p:sp>
      <p:pic>
        <p:nvPicPr>
          <p:cNvPr id="29704" name="Picture 8" descr="d9c554d4028c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900113" y="2924175"/>
            <a:ext cx="3067050" cy="3217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318" name="Rectangle 9"/>
          <p:cNvSpPr>
            <a:spLocks noChangeArrowheads="1"/>
          </p:cNvSpPr>
          <p:nvPr/>
        </p:nvSpPr>
        <p:spPr bwMode="auto">
          <a:xfrm>
            <a:off x="468313" y="1628775"/>
            <a:ext cx="4038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>
              <a:spcBef>
                <a:spcPct val="20000"/>
              </a:spcBef>
            </a:pPr>
            <a:r>
              <a:rPr lang="ru-RU" sz="2800">
                <a:solidFill>
                  <a:schemeClr val="bg1"/>
                </a:solidFill>
              </a:rPr>
              <a:t>Дронт</a:t>
            </a:r>
          </a:p>
        </p:txBody>
      </p:sp>
      <p:pic>
        <p:nvPicPr>
          <p:cNvPr id="29707" name="Picture 11" descr="stellerova-korova12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5292725" y="2852738"/>
            <a:ext cx="3081338" cy="3081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1000"/>
                                        <p:tgtEl>
                                          <p:spTgt spid="297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1000"/>
                                        <p:tgtEl>
                                          <p:spTgt spid="297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7" name="Rectangle 9"/>
          <p:cNvSpPr>
            <a:spLocks noGrp="1" noChangeArrowheads="1"/>
          </p:cNvSpPr>
          <p:nvPr>
            <p:ph type="title"/>
          </p:nvPr>
        </p:nvSpPr>
        <p:spPr>
          <a:xfrm>
            <a:off x="539750" y="908050"/>
            <a:ext cx="8229600" cy="4522788"/>
          </a:xfrm>
        </p:spPr>
        <p:txBody>
          <a:bodyPr/>
          <a:lstStyle/>
          <a:p>
            <a:pPr algn="l" eaLnBrk="1" hangingPunct="1"/>
            <a:r>
              <a:rPr lang="ru-RU" sz="4800" smtClean="0">
                <a:latin typeface="Times New Roman" pitchFamily="18" charset="0"/>
              </a:rPr>
              <a:t>Сегодня на уроке я узнал...</a:t>
            </a:r>
            <a:br>
              <a:rPr lang="ru-RU" sz="4800" smtClean="0">
                <a:latin typeface="Times New Roman" pitchFamily="18" charset="0"/>
              </a:rPr>
            </a:br>
            <a:r>
              <a:rPr lang="ru-RU" sz="4800" smtClean="0">
                <a:latin typeface="Times New Roman" pitchFamily="18" charset="0"/>
              </a:rPr>
              <a:t>Мне понравилось...</a:t>
            </a:r>
            <a:br>
              <a:rPr lang="ru-RU" sz="4800" smtClean="0">
                <a:latin typeface="Times New Roman" pitchFamily="18" charset="0"/>
              </a:rPr>
            </a:br>
            <a:r>
              <a:rPr lang="ru-RU" sz="4800" smtClean="0">
                <a:latin typeface="Times New Roman" pitchFamily="18" charset="0"/>
              </a:rPr>
              <a:t>Мне показалось трудным...</a:t>
            </a:r>
            <a:br>
              <a:rPr lang="ru-RU" sz="4800" smtClean="0">
                <a:latin typeface="Times New Roman" pitchFamily="18" charset="0"/>
              </a:rPr>
            </a:br>
            <a:r>
              <a:rPr lang="ru-RU" sz="4800" smtClean="0">
                <a:latin typeface="Times New Roman" pitchFamily="18" charset="0"/>
              </a:rPr>
              <a:t>Я могу использовать эти знания...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1000"/>
                                        <p:tgtEl>
                                          <p:spTgt spid="327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77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7" name="Rectangle 9"/>
          <p:cNvSpPr>
            <a:spLocks noGrp="1" noChangeArrowheads="1"/>
          </p:cNvSpPr>
          <p:nvPr>
            <p:ph type="title"/>
          </p:nvPr>
        </p:nvSpPr>
        <p:spPr>
          <a:xfrm>
            <a:off x="539750" y="908050"/>
            <a:ext cx="8229600" cy="4522788"/>
          </a:xfrm>
        </p:spPr>
        <p:txBody>
          <a:bodyPr/>
          <a:lstStyle/>
          <a:p>
            <a:pPr eaLnBrk="1" hangingPunct="1"/>
            <a:r>
              <a:rPr lang="ru-RU" sz="4800" smtClean="0">
                <a:latin typeface="Times New Roman" pitchFamily="18" charset="0"/>
              </a:rPr>
              <a:t>Спасибо за урок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1000"/>
                                        <p:tgtEl>
                                          <p:spTgt spid="327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77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7" name="Rectangle 9"/>
          <p:cNvSpPr>
            <a:spLocks noGrp="1" noChangeArrowheads="1"/>
          </p:cNvSpPr>
          <p:nvPr>
            <p:ph type="title" idx="4294967295"/>
          </p:nvPr>
        </p:nvSpPr>
        <p:spPr>
          <a:xfrm>
            <a:off x="539750" y="908050"/>
            <a:ext cx="8229600" cy="4522788"/>
          </a:xfrm>
        </p:spPr>
        <p:txBody>
          <a:bodyPr/>
          <a:lstStyle/>
          <a:p>
            <a:pPr eaLnBrk="1" hangingPunct="1"/>
            <a:r>
              <a:rPr lang="ru-RU" sz="4800" smtClean="0"/>
              <a:t>Домашнее задание:</a:t>
            </a:r>
            <a:br>
              <a:rPr lang="ru-RU" sz="4800" smtClean="0"/>
            </a:br>
            <a:r>
              <a:rPr lang="ru-RU" sz="4000" smtClean="0"/>
              <a:t>с.88 №16,</a:t>
            </a:r>
            <a:br>
              <a:rPr lang="ru-RU" sz="4000" smtClean="0"/>
            </a:br>
            <a:r>
              <a:rPr lang="ru-RU" sz="4000" smtClean="0"/>
              <a:t>дополнительно с.88 №21</a:t>
            </a:r>
            <a:endParaRPr lang="ru-RU" sz="4000" smtClean="0"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1000"/>
                                        <p:tgtEl>
                                          <p:spTgt spid="327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7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55650" y="1557338"/>
            <a:ext cx="7772400" cy="1470025"/>
          </a:xfrm>
        </p:spPr>
        <p:txBody>
          <a:bodyPr/>
          <a:lstStyle/>
          <a:p>
            <a:pPr eaLnBrk="1" hangingPunct="1"/>
            <a:r>
              <a:rPr lang="ru-RU" sz="6600" b="1" i="1" smtClean="0">
                <a:latin typeface="Georgia" pitchFamily="18" charset="0"/>
              </a:rPr>
              <a:t>20 ноября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84213" y="3886200"/>
            <a:ext cx="8135937" cy="1752600"/>
          </a:xfrm>
        </p:spPr>
        <p:txBody>
          <a:bodyPr/>
          <a:lstStyle/>
          <a:p>
            <a:pPr eaLnBrk="1" hangingPunct="1"/>
            <a:r>
              <a:rPr lang="ru-RU" sz="6000" b="1" i="1" smtClean="0">
                <a:latin typeface="Georgia" pitchFamily="18" charset="0"/>
              </a:rPr>
              <a:t>Классная работа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827088" y="908050"/>
            <a:ext cx="3384550" cy="3744913"/>
          </a:xfrm>
        </p:spPr>
        <p:txBody>
          <a:bodyPr/>
          <a:lstStyle/>
          <a:p>
            <a:pPr algn="l" eaLnBrk="1" hangingPunct="1"/>
            <a:r>
              <a:rPr lang="ru-RU" b="1" i="1" smtClean="0">
                <a:latin typeface="Georgia" pitchFamily="18" charset="0"/>
              </a:rPr>
              <a:t>1000-200</a:t>
            </a:r>
            <a:br>
              <a:rPr lang="ru-RU" b="1" i="1" smtClean="0">
                <a:latin typeface="Georgia" pitchFamily="18" charset="0"/>
              </a:rPr>
            </a:br>
            <a:r>
              <a:rPr lang="ru-RU" b="1" i="1" smtClean="0">
                <a:latin typeface="Georgia" pitchFamily="18" charset="0"/>
              </a:rPr>
              <a:t>820+80</a:t>
            </a:r>
            <a:br>
              <a:rPr lang="ru-RU" b="1" i="1" smtClean="0">
                <a:latin typeface="Georgia" pitchFamily="18" charset="0"/>
              </a:rPr>
            </a:br>
            <a:r>
              <a:rPr lang="ru-RU" b="1" i="1" smtClean="0">
                <a:latin typeface="Georgia" pitchFamily="18" charset="0"/>
              </a:rPr>
              <a:t>1000-900                                         660-60</a:t>
            </a:r>
            <a:br>
              <a:rPr lang="ru-RU" b="1" i="1" smtClean="0">
                <a:latin typeface="Georgia" pitchFamily="18" charset="0"/>
              </a:rPr>
            </a:br>
            <a:endParaRPr lang="ru-RU" b="1" i="1" smtClean="0">
              <a:latin typeface="Georgia" pitchFamily="18" charset="0"/>
            </a:endParaRPr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4787900" y="1268413"/>
            <a:ext cx="3600450" cy="3311525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ru-RU" sz="4400" b="1" i="1" smtClean="0">
                <a:latin typeface="Georgia" pitchFamily="18" charset="0"/>
              </a:rPr>
              <a:t>820-800</a:t>
            </a:r>
            <a:br>
              <a:rPr lang="ru-RU" sz="4400" b="1" i="1" smtClean="0">
                <a:latin typeface="Georgia" pitchFamily="18" charset="0"/>
              </a:rPr>
            </a:br>
            <a:r>
              <a:rPr lang="ru-RU" sz="4400" b="1" i="1" smtClean="0">
                <a:latin typeface="Georgia" pitchFamily="18" charset="0"/>
              </a:rPr>
              <a:t>370-300</a:t>
            </a:r>
            <a:br>
              <a:rPr lang="ru-RU" sz="4400" b="1" i="1" smtClean="0">
                <a:latin typeface="Georgia" pitchFamily="18" charset="0"/>
              </a:rPr>
            </a:br>
            <a:r>
              <a:rPr lang="ru-RU" sz="4400" b="1" i="1" smtClean="0">
                <a:latin typeface="Georgia" pitchFamily="18" charset="0"/>
              </a:rPr>
              <a:t>150+150</a:t>
            </a:r>
            <a:br>
              <a:rPr lang="ru-RU" sz="4400" b="1" i="1" smtClean="0">
                <a:latin typeface="Georgia" pitchFamily="18" charset="0"/>
              </a:rPr>
            </a:br>
            <a:r>
              <a:rPr lang="ru-RU" sz="4400" b="1" i="1" smtClean="0">
                <a:latin typeface="Georgia" pitchFamily="18" charset="0"/>
              </a:rPr>
              <a:t>200+300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61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6" grpId="0"/>
      <p:bldP spid="6149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11188" y="1916113"/>
            <a:ext cx="8135937" cy="3024187"/>
          </a:xfrm>
        </p:spPr>
        <p:txBody>
          <a:bodyPr/>
          <a:lstStyle/>
          <a:p>
            <a:pPr eaLnBrk="1" hangingPunct="1"/>
            <a:r>
              <a:rPr lang="ru-RU" sz="6000" b="1" i="1" smtClean="0">
                <a:latin typeface="Georgia" pitchFamily="18" charset="0"/>
              </a:rPr>
              <a:t>800, 100, 600, 20, 900, 70, 300, 500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1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250825" y="2420938"/>
            <a:ext cx="8640763" cy="3024187"/>
          </a:xfrm>
        </p:spPr>
        <p:txBody>
          <a:bodyPr/>
          <a:lstStyle/>
          <a:p>
            <a:pPr eaLnBrk="1" hangingPunct="1"/>
            <a:r>
              <a:rPr lang="ru-RU" sz="4400" b="1" i="1" smtClean="0">
                <a:latin typeface="Times New Roman" pitchFamily="18" charset="0"/>
              </a:rPr>
              <a:t>5сот. 8дес. 3ед. и  5сот. 4дес. 9ед.</a:t>
            </a:r>
          </a:p>
          <a:p>
            <a:pPr eaLnBrk="1" hangingPunct="1"/>
            <a:endParaRPr lang="ru-RU" sz="4400" b="1" i="1" smtClean="0">
              <a:latin typeface="Times New Roman" pitchFamily="18" charset="0"/>
            </a:endParaRPr>
          </a:p>
          <a:p>
            <a:pPr eaLnBrk="1" hangingPunct="1"/>
            <a:r>
              <a:rPr lang="ru-RU" sz="4400" b="1" i="1" smtClean="0">
                <a:latin typeface="Times New Roman" pitchFamily="18" charset="0"/>
              </a:rPr>
              <a:t>49 дес. и 5 сот.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1000"/>
                                        <p:tgtEl>
                                          <p:spTgt spid="81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1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1" dur="1000"/>
                                        <p:tgtEl>
                                          <p:spTgt spid="819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4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20" name="Picture 4" descr="tiss1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827088" y="1700213"/>
            <a:ext cx="3600450" cy="480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221" name="Rectangle 5"/>
          <p:cNvSpPr>
            <a:spLocks noGrp="1" noChangeArrowheads="1"/>
          </p:cNvSpPr>
          <p:nvPr>
            <p:ph type="ctrTitle"/>
          </p:nvPr>
        </p:nvSpPr>
        <p:spPr>
          <a:xfrm>
            <a:off x="684213" y="260350"/>
            <a:ext cx="5184775" cy="1470025"/>
          </a:xfrm>
        </p:spPr>
        <p:txBody>
          <a:bodyPr/>
          <a:lstStyle/>
          <a:p>
            <a:pPr eaLnBrk="1" hangingPunct="1"/>
            <a:r>
              <a:rPr lang="ru-RU" sz="5400" smtClean="0">
                <a:latin typeface="Times New Roman" pitchFamily="18" charset="0"/>
              </a:rPr>
              <a:t>Тис Ягодный</a:t>
            </a:r>
            <a:r>
              <a:rPr lang="ru-RU" smtClean="0"/>
              <a:t> </a:t>
            </a:r>
          </a:p>
        </p:txBody>
      </p:sp>
      <p:sp>
        <p:nvSpPr>
          <p:cNvPr id="9222" name="Rectangle 6"/>
          <p:cNvSpPr>
            <a:spLocks noGrp="1" noChangeArrowheads="1"/>
          </p:cNvSpPr>
          <p:nvPr>
            <p:ph type="subTitle" idx="1"/>
          </p:nvPr>
        </p:nvSpPr>
        <p:spPr>
          <a:xfrm>
            <a:off x="4932363" y="1916113"/>
            <a:ext cx="3416300" cy="381635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ru-RU" sz="3600" smtClean="0">
                <a:latin typeface="Times New Roman" pitchFamily="18" charset="0"/>
              </a:rPr>
              <a:t>Хвойное дерево 10-17 м высоты.  Плоды ярко окрашены в красных цвет. Растет в Крыму.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92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9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3" dur="500"/>
                                        <p:tgtEl>
                                          <p:spTgt spid="92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1" grpId="0"/>
      <p:bldP spid="9222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33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z="6000" b="1" smtClean="0">
                <a:latin typeface="Times New Roman" pitchFamily="18" charset="0"/>
              </a:rPr>
              <a:t>Красные страницы</a:t>
            </a:r>
          </a:p>
        </p:txBody>
      </p:sp>
      <p:sp>
        <p:nvSpPr>
          <p:cNvPr id="8195" name="Rectangle 11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algn="ctr" eaLnBrk="1" hangingPunct="1">
              <a:buFontTx/>
              <a:buNone/>
            </a:pPr>
            <a:r>
              <a:rPr lang="ru-RU" sz="3600" smtClean="0">
                <a:latin typeface="Times New Roman" pitchFamily="18" charset="0"/>
              </a:rPr>
              <a:t>Зебра Греви</a:t>
            </a:r>
          </a:p>
        </p:txBody>
      </p:sp>
      <p:sp>
        <p:nvSpPr>
          <p:cNvPr id="8196" name="Rectangle 12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ru-RU" sz="3600" smtClean="0">
                <a:solidFill>
                  <a:srgbClr val="000000"/>
                </a:solidFill>
                <a:latin typeface="Times New Roman" pitchFamily="18" charset="0"/>
              </a:rPr>
              <a:t>Венерин башмачок</a:t>
            </a:r>
          </a:p>
        </p:txBody>
      </p:sp>
      <p:pic>
        <p:nvPicPr>
          <p:cNvPr id="10246" name="Picture 6" descr="0_541b2_328cf08_XL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468313" y="2565400"/>
            <a:ext cx="3305175" cy="3805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47" name="Picture 17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5076825" y="2781300"/>
            <a:ext cx="3340100" cy="3455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02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102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3" dur="2000"/>
                                        <p:tgtEl>
                                          <p:spTgt spid="102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Rectangle 3"/>
          <p:cNvSpPr>
            <a:spLocks noChangeArrowheads="1"/>
          </p:cNvSpPr>
          <p:nvPr/>
        </p:nvSpPr>
        <p:spPr bwMode="auto">
          <a:xfrm>
            <a:off x="684213" y="1412875"/>
            <a:ext cx="7777162" cy="4154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200000"/>
              </a:lnSpc>
              <a:defRPr/>
            </a:pPr>
            <a:r>
              <a:rPr lang="ru-RU" sz="4400" dirty="0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О </a:t>
            </a:r>
            <a:r>
              <a:rPr lang="ru-RU" sz="4400" dirty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+ 436=900          </a:t>
            </a:r>
            <a:r>
              <a:rPr lang="ru-RU" sz="4400" dirty="0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О </a:t>
            </a:r>
            <a:r>
              <a:rPr lang="ru-RU" sz="4400" dirty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+305=401</a:t>
            </a:r>
          </a:p>
          <a:p>
            <a:pPr algn="ctr">
              <a:lnSpc>
                <a:spcPct val="200000"/>
              </a:lnSpc>
              <a:defRPr/>
            </a:pPr>
            <a:r>
              <a:rPr lang="ru-RU" sz="4400" dirty="0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 О </a:t>
            </a:r>
            <a:r>
              <a:rPr lang="ru-RU" sz="4400" dirty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- 820= 91         </a:t>
            </a:r>
            <a:r>
              <a:rPr lang="ru-RU" sz="4400" dirty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  </a:t>
            </a:r>
            <a:r>
              <a:rPr lang="ru-RU" sz="4400" dirty="0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О </a:t>
            </a:r>
            <a:r>
              <a:rPr lang="ru-RU" sz="4400" dirty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- 412= 412</a:t>
            </a:r>
          </a:p>
          <a:p>
            <a:pPr algn="ctr">
              <a:lnSpc>
                <a:spcPct val="200000"/>
              </a:lnSpc>
              <a:defRPr/>
            </a:pPr>
            <a:r>
              <a:rPr lang="ru-RU" sz="4400" dirty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39 +</a:t>
            </a:r>
            <a:r>
              <a:rPr lang="ru-RU" sz="4400" dirty="0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О </a:t>
            </a:r>
            <a:r>
              <a:rPr lang="ru-RU" sz="4400" dirty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=555          </a:t>
            </a:r>
            <a:r>
              <a:rPr lang="ru-RU" sz="4400" dirty="0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О </a:t>
            </a:r>
            <a:r>
              <a:rPr lang="ru-RU" sz="4400" dirty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– 107 =48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43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71" name="Rectangle 1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mtClean="0"/>
              <a:t>Желтые страницы</a:t>
            </a:r>
          </a:p>
        </p:txBody>
      </p:sp>
      <p:sp>
        <p:nvSpPr>
          <p:cNvPr id="10243" name="Rectangle 16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algn="ctr" eaLnBrk="1" hangingPunct="1">
              <a:buFontTx/>
              <a:buNone/>
            </a:pPr>
            <a:r>
              <a:rPr lang="ru-RU" smtClean="0"/>
              <a:t>Львы</a:t>
            </a:r>
          </a:p>
        </p:txBody>
      </p:sp>
      <p:pic>
        <p:nvPicPr>
          <p:cNvPr id="19467" name="Picture 11" descr="Красивые и большие кошки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468313" y="2636838"/>
            <a:ext cx="3840162" cy="3459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45" name="Rectangle 20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ru-RU" smtClean="0"/>
              <a:t>     Ландыш майский </a:t>
            </a:r>
          </a:p>
          <a:p>
            <a:pPr eaLnBrk="1" hangingPunct="1">
              <a:buFontTx/>
              <a:buNone/>
            </a:pPr>
            <a:endParaRPr lang="ru-RU" smtClean="0"/>
          </a:p>
        </p:txBody>
      </p:sp>
      <p:pic>
        <p:nvPicPr>
          <p:cNvPr id="19477" name="Рисунок 18" descr=" рисунок065.jpg"/>
          <p:cNvPicPr>
            <a:picLocks noChangeAspect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5219700" y="2420938"/>
            <a:ext cx="2998788" cy="3671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1000"/>
                                        <p:tgtEl>
                                          <p:spTgt spid="194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0" dur="500"/>
                                        <p:tgtEl>
                                          <p:spTgt spid="194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194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71" grpId="0"/>
    </p:bldLst>
  </p:timing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431</TotalTime>
  <Words>129</Words>
  <Application>Microsoft Office PowerPoint</Application>
  <PresentationFormat>Экран (4:3)</PresentationFormat>
  <Paragraphs>33</Paragraphs>
  <Slides>16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21" baseType="lpstr">
      <vt:lpstr>Arial</vt:lpstr>
      <vt:lpstr>Calibri</vt:lpstr>
      <vt:lpstr>Georgia</vt:lpstr>
      <vt:lpstr>Times New Roman</vt:lpstr>
      <vt:lpstr>Оформление по умолчанию</vt:lpstr>
      <vt:lpstr>Слайд 1</vt:lpstr>
      <vt:lpstr>20 ноября</vt:lpstr>
      <vt:lpstr>1000-200 820+80 1000-900                                         660-60 </vt:lpstr>
      <vt:lpstr>Слайд 4</vt:lpstr>
      <vt:lpstr>Слайд 5</vt:lpstr>
      <vt:lpstr>Тис Ягодный </vt:lpstr>
      <vt:lpstr>Красные страницы</vt:lpstr>
      <vt:lpstr>Слайд 8</vt:lpstr>
      <vt:lpstr>Желтые страницы</vt:lpstr>
      <vt:lpstr>Серые страницы</vt:lpstr>
      <vt:lpstr>Слайд 11</vt:lpstr>
      <vt:lpstr>Белые страницы</vt:lpstr>
      <vt:lpstr>Белые страницы</vt:lpstr>
      <vt:lpstr>Сегодня на уроке я узнал... Мне понравилось... Мне показалось трудным... Я могу использовать эти знания...</vt:lpstr>
      <vt:lpstr>Спасибо за урок</vt:lpstr>
      <vt:lpstr>Домашнее задание: с.88 №16, дополнительно с.88 №21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 ноября</dc:title>
  <dc:creator>Пользователь</dc:creator>
  <cp:lastModifiedBy>re</cp:lastModifiedBy>
  <cp:revision>32</cp:revision>
  <dcterms:created xsi:type="dcterms:W3CDTF">2014-11-18T16:56:56Z</dcterms:created>
  <dcterms:modified xsi:type="dcterms:W3CDTF">2015-04-03T19:48:37Z</dcterms:modified>
</cp:coreProperties>
</file>