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57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72" y="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5994-7CA7-4367-899B-63E8E828BA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71ECF-8D64-4A0C-8EAA-485FB21B1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39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fade-frame-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7404" y="0"/>
            <a:ext cx="9181404" cy="6858000"/>
          </a:xfrm>
          <a:prstGeom prst="rect">
            <a:avLst/>
          </a:prstGeom>
          <a:noFill/>
        </p:spPr>
      </p:pic>
      <p:pic>
        <p:nvPicPr>
          <p:cNvPr id="10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32656"/>
            <a:ext cx="8424936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115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980728"/>
            <a:ext cx="4762500" cy="4267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fade-frame-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7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6"/>
            <a:ext cx="8352928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li-web.ru/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3573016"/>
            <a:ext cx="1080120" cy="710719"/>
          </a:xfrm>
          <a:prstGeom prst="rect">
            <a:avLst/>
          </a:prstGeom>
          <a:noFill/>
        </p:spPr>
      </p:pic>
      <p:pic>
        <p:nvPicPr>
          <p:cNvPr id="12" name="Picture 2" descr="9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4221088"/>
            <a:ext cx="1224136" cy="1224136"/>
          </a:xfrm>
          <a:prstGeom prst="rect">
            <a:avLst/>
          </a:prstGeom>
          <a:noFill/>
        </p:spPr>
      </p:pic>
      <p:pic>
        <p:nvPicPr>
          <p:cNvPr id="11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99792" y="5085184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fade-frame-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5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1152634" y="1808818"/>
            <a:ext cx="6336704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9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3933056"/>
            <a:ext cx="1224136" cy="1224136"/>
          </a:xfrm>
          <a:prstGeom prst="rect">
            <a:avLst/>
          </a:prstGeom>
          <a:noFill/>
        </p:spPr>
      </p:pic>
      <p:pic>
        <p:nvPicPr>
          <p:cNvPr id="9" name="Picture 6" descr="http://li-web.ru/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664" y="3356992"/>
            <a:ext cx="1080120" cy="710719"/>
          </a:xfrm>
          <a:prstGeom prst="rect">
            <a:avLst/>
          </a:prstGeom>
          <a:noFill/>
        </p:spPr>
      </p:pic>
      <p:pic>
        <p:nvPicPr>
          <p:cNvPr id="6146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47664" y="4869160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AF7E7-3B8B-4E4A-B84B-C933FAC64B0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loveit.ru/gallery/masha_bear_kartinki/93932" TargetMode="External"/><Relationship Id="rId3" Type="http://schemas.openxmlformats.org/officeDocument/2006/relationships/hyperlink" Target="http://pedsovet.su/index/8-204442" TargetMode="External"/><Relationship Id="rId7" Type="http://schemas.openxmlformats.org/officeDocument/2006/relationships/hyperlink" Target="http://doctorl.ru/travolechenie/" TargetMode="External"/><Relationship Id="rId2" Type="http://schemas.openxmlformats.org/officeDocument/2006/relationships/hyperlink" Target="http://pedsovet.su/load/3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iter.com/cearch.php?grp=171" TargetMode="External"/><Relationship Id="rId5" Type="http://schemas.openxmlformats.org/officeDocument/2006/relationships/hyperlink" Target="http://dom-sad-og.ru/" TargetMode="External"/><Relationship Id="rId4" Type="http://schemas.openxmlformats.org/officeDocument/2006/relationships/hyperlink" Target="http://greenplaneta.org/posts/derevya-nashi-uchitelya-i-pomoshhnik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5112568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Зелёная аптека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(загадки)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154" y="5243676"/>
            <a:ext cx="7128792" cy="1320552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ru-RU" sz="3800" b="1" dirty="0" smtClean="0">
              <a:solidFill>
                <a:srgbClr val="00B050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Кузнецова Татьяна Ивановна,</a:t>
            </a:r>
          </a:p>
          <a:p>
            <a:pPr>
              <a:defRPr/>
            </a:pPr>
            <a:r>
              <a:rPr lang="ru-RU" sz="38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</a:t>
            </a: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оспитатель ГБДОУ д/с № 44 компенсирующего вида </a:t>
            </a:r>
            <a:r>
              <a:rPr lang="ru-RU" sz="3800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Колпинского</a:t>
            </a: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района Санкт-Петербурга </a:t>
            </a:r>
          </a:p>
          <a:p>
            <a:endParaRPr lang="ru-RU" dirty="0"/>
          </a:p>
        </p:txBody>
      </p:sp>
      <p:pic>
        <p:nvPicPr>
          <p:cNvPr id="4" name="Picture 4" descr="http://montreal-today.com/blog/wp-content/uploads/2010/09/docto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7112"/>
            <a:ext cx="1512168" cy="2127116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74322"/>
            <a:ext cx="3870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В лес уходили -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Здоровыми были,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А вернулись обратно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В синяках да в пятнах.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Не дрались, не падали,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Собирали ягоду.</a:t>
            </a:r>
          </a:p>
        </p:txBody>
      </p:sp>
      <p:pic>
        <p:nvPicPr>
          <p:cNvPr id="3" name="Picture 2" descr="http://kwt-stroy.ru/uploads/cherni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3"/>
            <a:ext cx="5618232" cy="4026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5877272"/>
            <a:ext cx="1800200" cy="621831"/>
          </a:xfrm>
          <a:prstGeom prst="roundRect">
            <a:avLst/>
          </a:prstGeom>
          <a:solidFill>
            <a:srgbClr val="CAF278"/>
          </a:solidFill>
          <a:ln w="25400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черника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5" name="Picture 2" descr="http://s45.radikal.ru/i108/0907/b8/14d513394a4f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30" y="116632"/>
            <a:ext cx="2518726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76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04664"/>
            <a:ext cx="4302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Тонкий стебель у дорожки. 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На конце его — серёжки. 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На земле лежат листки — 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Маленькие лопушки. 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Нам он — как хороший друг, 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Лечит ранки ног и рук.</a:t>
            </a:r>
          </a:p>
        </p:txBody>
      </p:sp>
      <p:pic>
        <p:nvPicPr>
          <p:cNvPr id="3" name="Picture 4" descr="http://natur-mag.ru/maria/wp-content/uploads/1c5ef909d297_10B8D/plantainplantemedicina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3797549" cy="4082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45602" y="5805264"/>
            <a:ext cx="2384300" cy="621831"/>
          </a:xfrm>
          <a:prstGeom prst="roundRect">
            <a:avLst/>
          </a:prstGeom>
          <a:solidFill>
            <a:srgbClr val="CAF278"/>
          </a:solidFill>
          <a:ln w="25400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подорожник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5" name="Picture 2" descr="http://s45.radikal.ru/i108/0907/b8/14d513394a4f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30" y="116632"/>
            <a:ext cx="2518726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01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4320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Белая корзинка,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Золотое донце.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В ней лежит росинка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И сверкает солнце.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Мы домой ее возьмем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И на стол поставим.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Если вдруг мы прихворнём -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Мы ее заварим.</a:t>
            </a:r>
          </a:p>
        </p:txBody>
      </p:sp>
      <p:pic>
        <p:nvPicPr>
          <p:cNvPr id="2050" name="Picture 2" descr="http://russianpoetry.ru/images/photos/medium/article1017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85210"/>
            <a:ext cx="4984100" cy="3741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55676" y="5805264"/>
            <a:ext cx="1800200" cy="621831"/>
          </a:xfrm>
          <a:prstGeom prst="roundRect">
            <a:avLst/>
          </a:prstGeom>
          <a:solidFill>
            <a:srgbClr val="CAF278"/>
          </a:solidFill>
          <a:ln w="25400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ромашка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5" name="Picture 2" descr="http://www.3dsvit.com/files/3DSVIT_animation_butterfly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357301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45.radikal.ru/i108/0907/b8/14d513394a4f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30" y="116632"/>
            <a:ext cx="2518726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933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04664"/>
            <a:ext cx="39421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На лужайке, возле леса,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Расцвели цветочки.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Желтые, как солнышко.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На зеленой ножке.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А как только подрастут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Шапочки наденут-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Мягкие, воздушные-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Ветерку послушные!</a:t>
            </a:r>
          </a:p>
        </p:txBody>
      </p:sp>
      <p:pic>
        <p:nvPicPr>
          <p:cNvPr id="3" name="Picture 2" descr="http://amazingwoman.ru/wp-content/uploads/2014/03/%D0%BE%D0%B4%D1%83%D0%B2%D0%B0%D0%BD%D1%87%D0%B8%D0%BA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020" y="3284984"/>
            <a:ext cx="4176464" cy="3141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g-fotki.yandex.ru/get/53/ren222333.10/0_a5dbf_fafb8861_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3961" y="3284984"/>
            <a:ext cx="4540039" cy="3141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90259" y="2956996"/>
            <a:ext cx="2276275" cy="621831"/>
          </a:xfrm>
          <a:prstGeom prst="roundRect">
            <a:avLst/>
          </a:prstGeom>
          <a:solidFill>
            <a:srgbClr val="CAF278"/>
          </a:solidFill>
          <a:ln w="25400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одуванчики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6" name="Picture 2" descr="http://s45.radikal.ru/i108/0907/b8/14d513394a4f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30" y="116632"/>
            <a:ext cx="2518726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46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andwallpapers.net/photo/nejno-zelenii-fon-1280x1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5" y="347234"/>
            <a:ext cx="8820472" cy="6336704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ecodelo.org/sites/default/files/image/ques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98" y="1484784"/>
            <a:ext cx="2382355" cy="2375490"/>
          </a:xfrm>
          <a:prstGeom prst="round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gastroscan.ru/handbook/images-oth/podorojnik-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617289"/>
            <a:ext cx="1964457" cy="1883726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ru.all.biz/img/ru/info_block/37119.jpe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6255" y="377955"/>
            <a:ext cx="1964457" cy="119784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vitachai.ru/novinki/fital_2_matimacheha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618" y="2460354"/>
            <a:ext cx="2550967" cy="1553849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apteka48.ru/lekarstva/lekarstvennye-travy/DUB-KORA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3291" y="1797826"/>
            <a:ext cx="1662545" cy="2670583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top-malysh.ru/upload/resize_cache/iblock/aa4/400_400_1925368de63e0ecdace95f5d5bdee247e/d76349b574a611e095af88ae1dfa9536_d01b4df50fd711e3aa0250e5494151cd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618" y="442771"/>
            <a:ext cx="1905000" cy="162759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apteka84.kz/files/items/items_10937/487020212029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97" y="4468409"/>
            <a:ext cx="1872074" cy="18720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3" y="548680"/>
            <a:ext cx="3960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Как люди используют</a:t>
            </a:r>
          </a:p>
          <a:p>
            <a:r>
              <a:rPr lang="ru-RU" sz="2000" b="1" dirty="0">
                <a:latin typeface="Bookman Old Style" pitchFamily="18" charset="0"/>
              </a:rPr>
              <a:t>л</a:t>
            </a:r>
            <a:r>
              <a:rPr lang="ru-RU" sz="2000" b="1" dirty="0" smtClean="0">
                <a:latin typeface="Bookman Old Style" pitchFamily="18" charset="0"/>
              </a:rPr>
              <a:t>екарственные растения?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026" name="Picture 2" descr="http://razbolit.ru/uploads/catalog/dsc02334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026" y="4439078"/>
            <a:ext cx="1656183" cy="1830159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rattinv.ru/catalogue/russkoepole/19/320937db6d1d740f3672e2b78efb8d2c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49861"/>
            <a:ext cx="1330832" cy="2408806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422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3"/>
          <p:cNvSpPr txBox="1">
            <a:spLocks/>
          </p:cNvSpPr>
          <p:nvPr/>
        </p:nvSpPr>
        <p:spPr>
          <a:xfrm>
            <a:off x="2987824" y="1988840"/>
            <a:ext cx="864096" cy="155734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2" descr="http://www.youloveit.ru/uploads/gallery/main/613/masha_bear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988840"/>
            <a:ext cx="6037823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692696"/>
            <a:ext cx="3866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C00000"/>
                </a:solidFill>
                <a:latin typeface="Arial Black" pitchFamily="34" charset="0"/>
              </a:rPr>
              <a:t>МОЛОДЦЫ!</a:t>
            </a:r>
          </a:p>
        </p:txBody>
      </p:sp>
      <p:pic>
        <p:nvPicPr>
          <p:cNvPr id="6" name="Picture 2" descr="http://s45.radikal.ru/i108/0907/b8/14d513394a4f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30" y="116632"/>
            <a:ext cx="2518726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00808"/>
            <a:ext cx="7776864" cy="372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Сайт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http://pedsovet.su/load/320</a:t>
            </a:r>
            <a:r>
              <a:rPr lang="ru-RU" dirty="0">
                <a:ea typeface="Calibri"/>
                <a:cs typeface="Times New Roman"/>
              </a:rPr>
              <a:t> - шаблон презентации,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Автор </a:t>
            </a:r>
            <a:r>
              <a:rPr lang="ru-RU" dirty="0" err="1">
                <a:ea typeface="Calibri"/>
                <a:cs typeface="Times New Roman"/>
              </a:rPr>
              <a:t>Дьячкова</a:t>
            </a:r>
            <a:r>
              <a:rPr lang="ru-RU" dirty="0">
                <a:ea typeface="Calibri"/>
                <a:cs typeface="Times New Roman"/>
              </a:rPr>
              <a:t> Наталья Анатольевна -  </a:t>
            </a:r>
            <a:r>
              <a:rPr lang="ru-RU" i="1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dya4ckova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Картинки (деревья) - 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http://greenplaneta.org/posts/derevya-nashi-uchitelya-i-pomoshhniki/</a:t>
            </a:r>
            <a:r>
              <a:rPr lang="ru-RU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Картинки (садовые ягоды) -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http://dom-sad-og.ru/</a:t>
            </a:r>
            <a:r>
              <a:rPr lang="ru-RU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Картинки (лесные ягоды) -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http://usiter.com/cearch.php?grp=171</a:t>
            </a:r>
            <a:r>
              <a:rPr lang="ru-RU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Картинки (лекарственные травы) -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http://doctorl.ru/travolechenie/</a:t>
            </a:r>
            <a:r>
              <a:rPr lang="ru-RU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Картинка Маша – доктор -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http://www.youloveit.ru/gallery/masha_bear_kartinki/93932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75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20688"/>
            <a:ext cx="37493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Если ты уже больной,</a:t>
            </a:r>
          </a:p>
          <a:p>
            <a:r>
              <a:rPr lang="ru-RU" sz="2000" b="1" dirty="0" smtClean="0">
                <a:latin typeface="Bookman Old Style" pitchFamily="18" charset="0"/>
              </a:rPr>
              <a:t>Быстро в баню –</a:t>
            </a:r>
          </a:p>
          <a:p>
            <a:r>
              <a:rPr lang="ru-RU" sz="2000" b="1" dirty="0" smtClean="0">
                <a:latin typeface="Bookman Old Style" pitchFamily="18" charset="0"/>
              </a:rPr>
              <a:t>Там в парной</a:t>
            </a:r>
          </a:p>
          <a:p>
            <a:r>
              <a:rPr lang="ru-RU" sz="2000" b="1" dirty="0" smtClean="0">
                <a:latin typeface="Bookman Old Style" pitchFamily="18" charset="0"/>
              </a:rPr>
              <a:t>Бабушки и деды</a:t>
            </a:r>
          </a:p>
          <a:p>
            <a:r>
              <a:rPr lang="ru-RU" sz="2000" b="1" dirty="0" smtClean="0">
                <a:latin typeface="Bookman Old Style" pitchFamily="18" charset="0"/>
              </a:rPr>
              <a:t>Прогоняли беды.</a:t>
            </a:r>
          </a:p>
          <a:p>
            <a:r>
              <a:rPr lang="ru-RU" sz="2000" b="1" dirty="0" smtClean="0">
                <a:latin typeface="Bookman Old Style" pitchFamily="18" charset="0"/>
              </a:rPr>
              <a:t>Если кашель от мороза,</a:t>
            </a:r>
          </a:p>
          <a:p>
            <a:r>
              <a:rPr lang="ru-RU" sz="2000" b="1" dirty="0" smtClean="0">
                <a:latin typeface="Bookman Old Style" pitchFamily="18" charset="0"/>
              </a:rPr>
              <a:t>Парься веником…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029" name="Picture 5" descr="http://eseeds.ru/image/data/aleiea-park-trees/betula-pendula-allien-trees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56" y="2418634"/>
            <a:ext cx="2857500" cy="4196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45.radikal.ru/i108/0907/b8/14d513394a4f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30" y="116632"/>
            <a:ext cx="2518726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059832" y="3046347"/>
            <a:ext cx="2808312" cy="621831"/>
          </a:xfrm>
          <a:prstGeom prst="roundRect">
            <a:avLst/>
          </a:prstGeom>
          <a:solidFill>
            <a:srgbClr val="CAF278"/>
          </a:solidFill>
          <a:ln w="25400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берёзы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91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88" y="474088"/>
            <a:ext cx="40846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artorbita.ru/rabota_po_derevu/material/pictures/sos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47" y="1916832"/>
            <a:ext cx="3074941" cy="4623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662683" y="4314471"/>
            <a:ext cx="1944216" cy="621831"/>
          </a:xfrm>
          <a:prstGeom prst="roundRect">
            <a:avLst/>
          </a:prstGeom>
          <a:solidFill>
            <a:srgbClr val="CAF278"/>
          </a:solidFill>
          <a:ln w="25400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сосна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5" name="Picture 2" descr="http://s45.radikal.ru/i108/0907/b8/14d513394a4f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70" y="116632"/>
            <a:ext cx="2296485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62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04664"/>
            <a:ext cx="42466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Ветки деревца – как руки,</a:t>
            </a:r>
          </a:p>
          <a:p>
            <a:r>
              <a:rPr lang="ru-RU" sz="2000" b="1" dirty="0" smtClean="0">
                <a:latin typeface="Bookman Old Style" pitchFamily="18" charset="0"/>
              </a:rPr>
              <a:t>Серебристые листы.</a:t>
            </a:r>
          </a:p>
          <a:p>
            <a:r>
              <a:rPr lang="ru-RU" sz="2000" b="1" dirty="0" smtClean="0">
                <a:latin typeface="Bookman Old Style" pitchFamily="18" charset="0"/>
              </a:rPr>
              <a:t>А из гибких, тонких прутьев</a:t>
            </a:r>
          </a:p>
          <a:p>
            <a:r>
              <a:rPr lang="ru-RU" sz="2000" b="1" dirty="0" smtClean="0">
                <a:latin typeface="Bookman Old Style" pitchFamily="18" charset="0"/>
              </a:rPr>
              <a:t>Можно многое сплести:</a:t>
            </a:r>
          </a:p>
          <a:p>
            <a:r>
              <a:rPr lang="ru-RU" sz="2000" b="1" dirty="0" smtClean="0">
                <a:latin typeface="Bookman Old Style" pitchFamily="18" charset="0"/>
              </a:rPr>
              <a:t>И </a:t>
            </a:r>
            <a:r>
              <a:rPr lang="ru-RU" sz="2000" b="1" dirty="0">
                <a:latin typeface="Bookman Old Style" pitchFamily="18" charset="0"/>
              </a:rPr>
              <a:t>д</a:t>
            </a:r>
            <a:r>
              <a:rPr lang="ru-RU" sz="2000" b="1" dirty="0" smtClean="0">
                <a:latin typeface="Bookman Old Style" pitchFamily="18" charset="0"/>
              </a:rPr>
              <a:t>иваны, и корзины,</a:t>
            </a:r>
          </a:p>
          <a:p>
            <a:r>
              <a:rPr lang="ru-RU" sz="2000" b="1" dirty="0" smtClean="0">
                <a:latin typeface="Bookman Old Style" pitchFamily="18" charset="0"/>
              </a:rPr>
              <a:t>Стулья, кресла и гардины.</a:t>
            </a:r>
          </a:p>
          <a:p>
            <a:r>
              <a:rPr lang="ru-RU" sz="2000" b="1" dirty="0" smtClean="0">
                <a:latin typeface="Bookman Old Style" pitchFamily="18" charset="0"/>
              </a:rPr>
              <a:t>И полезна, и красива</a:t>
            </a:r>
          </a:p>
          <a:p>
            <a:r>
              <a:rPr lang="ru-RU" sz="2000" b="1" dirty="0" smtClean="0">
                <a:latin typeface="Bookman Old Style" pitchFamily="18" charset="0"/>
              </a:rPr>
              <a:t>Вечно плачущая…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3" name="Picture 2" descr="http://dic.academic.ru/pictures/wiki/files/50/275px-willo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36912"/>
            <a:ext cx="3017201" cy="4026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801652" y="3034010"/>
            <a:ext cx="1828727" cy="621831"/>
          </a:xfrm>
          <a:prstGeom prst="roundRect">
            <a:avLst/>
          </a:prstGeom>
          <a:solidFill>
            <a:srgbClr val="CAF278"/>
          </a:solidFill>
          <a:ln w="25400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ива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70" y="388872"/>
            <a:ext cx="251777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4066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046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</a:rPr>
              <a:t>Я из крошки-бочки вылез,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</a:rPr>
              <a:t>Корешки пустил и вырос.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</a:rPr>
              <a:t>Стал высок я и могуч,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</a:rPr>
              <a:t>Не боюсь ни гроз, ни туч.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</a:rPr>
              <a:t>Я кормлю свиней и белок –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</a:rPr>
              <a:t>Ничего, что плод мой мелок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http://nature.health-ua.org/multimedia/files_asset/1/3/0/7/PB07376E-B5D4-3984-E0DE0795B1DDB446_image_640_4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2344" r="9843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8864" y="2264733"/>
            <a:ext cx="4322619" cy="4316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347864" y="2708920"/>
            <a:ext cx="1540695" cy="621831"/>
          </a:xfrm>
          <a:prstGeom prst="roundRect">
            <a:avLst/>
          </a:prstGeom>
          <a:solidFill>
            <a:srgbClr val="CAF278"/>
          </a:solidFill>
          <a:ln w="25400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дуб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5" name="Picture 2" descr="http://s45.radikal.ru/i108/0907/b8/14d513394a4f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30" y="116632"/>
            <a:ext cx="2518726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31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798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Где-то в чаще дремучей,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За оградой колючей,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У заветного местечка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Есть волшебная аптечка.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Там красные таблетки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Развешаны на ветке.</a:t>
            </a:r>
          </a:p>
        </p:txBody>
      </p:sp>
      <p:pic>
        <p:nvPicPr>
          <p:cNvPr id="3" name="Picture 4" descr="http://www.floraprice.ru/v2/wp-content/uploads/2011/03/sh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1" y="3332944"/>
            <a:ext cx="4641097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mg-fotki.yandex.ru/get/4520/50919981.42/0_119536_87965715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84" y="3281435"/>
            <a:ext cx="4285545" cy="3343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40496" y="2492896"/>
            <a:ext cx="2260775" cy="621831"/>
          </a:xfrm>
          <a:prstGeom prst="roundRect">
            <a:avLst/>
          </a:prstGeom>
          <a:solidFill>
            <a:srgbClr val="CAF278"/>
          </a:solidFill>
          <a:ln w="25400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шиповник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6" name="Picture 2" descr="http://s45.radikal.ru/i108/0907/b8/14d513394a4f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30" y="116632"/>
            <a:ext cx="2518726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55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76672"/>
            <a:ext cx="408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Бусы красные висят 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Из кустов на нас глядят, 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Очень любят бусы эти 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Дети, птицы и медведи.</a:t>
            </a:r>
          </a:p>
        </p:txBody>
      </p:sp>
      <p:pic>
        <p:nvPicPr>
          <p:cNvPr id="3" name="Picture 4" descr="http://img1.liveinternet.ru/images/attach/c/8/101/561/101561371_mali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5397041" cy="4317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5877272"/>
            <a:ext cx="1872209" cy="621831"/>
          </a:xfrm>
          <a:prstGeom prst="roundRect">
            <a:avLst/>
          </a:prstGeom>
          <a:solidFill>
            <a:srgbClr val="CAF278"/>
          </a:solidFill>
          <a:ln w="25400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малина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5" name="Picture 2" descr="http://s45.radikal.ru/i108/0907/b8/14d513394a4f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30" y="116632"/>
            <a:ext cx="2518726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13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7342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Что за кустарник ароматный?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Ягод вкус его приятный -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Висят, как черный виноград,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И каждый пробовать их рад!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Давно у вас в саду растет,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Свой дом не бросит, не уйдет,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Теперь его там родина.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Как куст зовут?</a:t>
            </a:r>
          </a:p>
        </p:txBody>
      </p:sp>
      <p:pic>
        <p:nvPicPr>
          <p:cNvPr id="3" name="Picture 2" descr="http://ogorodsadovod.com/sites/default/files/u79/2012/04/smorodina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063" y="2856313"/>
            <a:ext cx="4998257" cy="3732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23628" y="5805264"/>
            <a:ext cx="2376264" cy="621831"/>
          </a:xfrm>
          <a:prstGeom prst="roundRect">
            <a:avLst/>
          </a:prstGeom>
          <a:solidFill>
            <a:srgbClr val="CAF278"/>
          </a:solidFill>
          <a:ln w="25400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смородина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5" name="Picture 2" descr="http://s45.radikal.ru/i108/0907/b8/14d513394a4f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30" y="116632"/>
            <a:ext cx="2518726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92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76672"/>
            <a:ext cx="43032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В лесу расту я маленькой,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Душистою и аленькой.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Но меньше, чем клубника...</a:t>
            </a:r>
            <a:b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itchFamily="18" charset="0"/>
              </a:rPr>
              <a:t>Так кто я? </a:t>
            </a:r>
          </a:p>
        </p:txBody>
      </p:sp>
      <p:pic>
        <p:nvPicPr>
          <p:cNvPr id="3" name="Picture 6" descr="http://img2.board.com.ua/a/2000052873/wm/3-sazhentsyi-klubniki-i-zemlyanik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5582570" cy="3723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419872" y="2007888"/>
            <a:ext cx="2197882" cy="621831"/>
          </a:xfrm>
          <a:prstGeom prst="roundRect">
            <a:avLst/>
          </a:prstGeom>
          <a:solidFill>
            <a:srgbClr val="CAF278"/>
          </a:solidFill>
          <a:ln w="25400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земляника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5" name="Picture 2" descr="http://s45.radikal.ru/i108/0907/b8/14d513394a4f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30" y="116632"/>
            <a:ext cx="2518726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57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181</Words>
  <Application>Microsoft Office PowerPoint</Application>
  <PresentationFormat>Экран (4:3)</PresentationFormat>
  <Paragraphs>60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Зелёная аптека (загадки)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re</cp:lastModifiedBy>
  <cp:revision>19</cp:revision>
  <dcterms:created xsi:type="dcterms:W3CDTF">2014-08-12T18:36:10Z</dcterms:created>
  <dcterms:modified xsi:type="dcterms:W3CDTF">2015-04-08T01:40:30Z</dcterms:modified>
</cp:coreProperties>
</file>